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Aldrich"/>
      <p:regular r:id="rId28"/>
    </p:embeddedFont>
    <p:embeddedFont>
      <p:font typeface="Bai Jamjuree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DD816C3-4371-43E7-BE15-4314D1782A59}">
  <a:tblStyle styleId="{FDD816C3-4371-43E7-BE15-4314D1782A5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Aldrich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BaiJamjure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BaiJamjuree-italic.fntdata"/><Relationship Id="rId30" Type="http://schemas.openxmlformats.org/officeDocument/2006/relationships/font" Target="fonts/BaiJamjuree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BaiJamjuree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5.png>
</file>

<file path=ppt/media/image26.png>
</file>

<file path=ppt/media/image27.png>
</file>

<file path=ppt/media/image4.jpg>
</file>

<file path=ppt/media/image5.png>
</file>

<file path=ppt/media/image6.jpg>
</file>

<file path=ppt/media/image7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" name="Google Shape;172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7" name="Shape 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" name="Google Shape;2108;g1849f622941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9" name="Google Shape;2109;g1849f622941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2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g1849f622941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4" name="Google Shape;2114;g1849f622941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Google Shape;2122;g1849f622941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3" name="Google Shape;2123;g1849f622941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2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g1849f622941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" name="Google Shape;2134;g1849f622941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2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Google Shape;2143;g1849f62294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4" name="Google Shape;2144;g1849f62294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8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g1849f62294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0" name="Google Shape;2150;g1849f62294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4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g1849f622941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6" name="Google Shape;2156;g1849f62294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g1849f622941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3" name="Google Shape;2163;g1849f622941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9" name="Shape 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" name="Google Shape;2170;g1849f622941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1" name="Google Shape;2171;g1849f622941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127f379f983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Google Shape;2178;g127f379f983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g127f379f98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g127f379f98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0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g12948bcd1fb_0_24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" name="Google Shape;2252;g12948bcd1fb_0_24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8" name="Shape 3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9" name="Google Shape;3899;g1849f62294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0" name="Google Shape;3900;g1849f62294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9" name="Shape 3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0" name="Google Shape;3910;g1849f622941_3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1" name="Google Shape;3911;g1849f622941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3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g12948bcd1fb_0_22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5" name="Google Shape;1765;g12948bcd1fb_0_22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4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g127f379f98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6" name="Google Shape;1846;g127f379f98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0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g127f379f98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2" name="Google Shape;1852;g127f379f98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12948bcd1fb_0_26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12948bcd1fb_0_26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6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g12948bcd1fb_0_229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" name="Google Shape;2058;g12948bcd1fb_0_22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0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g12948bcd1fb_0_22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2" name="Google Shape;2072;g12948bcd1fb_0_22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8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g1849f622941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0" name="Google Shape;2100;g1849f622941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1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7.jp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248375" y="1541473"/>
            <a:ext cx="6647100" cy="1695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248525" y="3290708"/>
            <a:ext cx="66471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4" name="Google Shape;14;p2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17" name="Google Shape;17;p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22" name="Google Shape;22;p2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27" name="Google Shape;27;p2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2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76" name="Google Shape;76;p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2"/>
          <p:cNvSpPr/>
          <p:nvPr/>
        </p:nvSpPr>
        <p:spPr>
          <a:xfrm>
            <a:off x="7796285" y="275812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11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11"/>
          <p:cNvSpPr txBox="1"/>
          <p:nvPr>
            <p:ph hasCustomPrompt="1" type="title"/>
          </p:nvPr>
        </p:nvSpPr>
        <p:spPr>
          <a:xfrm>
            <a:off x="1189500" y="1573088"/>
            <a:ext cx="6765000" cy="1191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8" name="Google Shape;528;p11"/>
          <p:cNvSpPr txBox="1"/>
          <p:nvPr>
            <p:ph idx="1" type="subTitle"/>
          </p:nvPr>
        </p:nvSpPr>
        <p:spPr>
          <a:xfrm>
            <a:off x="1189500" y="3008635"/>
            <a:ext cx="67650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29" name="Google Shape;52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41816" y="379072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0" name="Google Shape;530;p11"/>
          <p:cNvGrpSpPr/>
          <p:nvPr/>
        </p:nvGrpSpPr>
        <p:grpSpPr>
          <a:xfrm flipH="1">
            <a:off x="8446294" y="3580345"/>
            <a:ext cx="289170" cy="284718"/>
            <a:chOff x="426000" y="3302025"/>
            <a:chExt cx="220875" cy="217475"/>
          </a:xfrm>
        </p:grpSpPr>
        <p:sp>
          <p:nvSpPr>
            <p:cNvPr id="531" name="Google Shape;531;p11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" name="Google Shape;533;p11"/>
          <p:cNvGrpSpPr/>
          <p:nvPr/>
        </p:nvGrpSpPr>
        <p:grpSpPr>
          <a:xfrm flipH="1">
            <a:off x="8412161" y="940850"/>
            <a:ext cx="357454" cy="956304"/>
            <a:chOff x="357713" y="600975"/>
            <a:chExt cx="357454" cy="956304"/>
          </a:xfrm>
        </p:grpSpPr>
        <p:sp>
          <p:nvSpPr>
            <p:cNvPr id="534" name="Google Shape;534;p1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" name="Google Shape;538;p11"/>
          <p:cNvGrpSpPr/>
          <p:nvPr/>
        </p:nvGrpSpPr>
        <p:grpSpPr>
          <a:xfrm flipH="1">
            <a:off x="-1204526" y="3464295"/>
            <a:ext cx="1965289" cy="517060"/>
            <a:chOff x="3539975" y="3523525"/>
            <a:chExt cx="745925" cy="196250"/>
          </a:xfrm>
        </p:grpSpPr>
        <p:sp>
          <p:nvSpPr>
            <p:cNvPr id="539" name="Google Shape;539;p1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5" name="Google Shape;555;p11"/>
          <p:cNvSpPr/>
          <p:nvPr/>
        </p:nvSpPr>
        <p:spPr>
          <a:xfrm flipH="1">
            <a:off x="505591" y="2793200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13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13"/>
          <p:cNvSpPr txBox="1"/>
          <p:nvPr>
            <p:ph hasCustomPrompt="1" type="title"/>
          </p:nvPr>
        </p:nvSpPr>
        <p:spPr>
          <a:xfrm>
            <a:off x="817925" y="153507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0" name="Google Shape;560;p13"/>
          <p:cNvSpPr txBox="1"/>
          <p:nvPr>
            <p:ph idx="1" type="subTitle"/>
          </p:nvPr>
        </p:nvSpPr>
        <p:spPr>
          <a:xfrm>
            <a:off x="1639675" y="148345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13"/>
          <p:cNvSpPr txBox="1"/>
          <p:nvPr>
            <p:ph idx="2" type="subTitle"/>
          </p:nvPr>
        </p:nvSpPr>
        <p:spPr>
          <a:xfrm>
            <a:off x="1639675" y="183804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13"/>
          <p:cNvSpPr txBox="1"/>
          <p:nvPr>
            <p:ph hasCustomPrompt="1" idx="3" type="title"/>
          </p:nvPr>
        </p:nvSpPr>
        <p:spPr>
          <a:xfrm>
            <a:off x="817925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3" name="Google Shape;563;p13"/>
          <p:cNvSpPr txBox="1"/>
          <p:nvPr>
            <p:ph idx="4" type="subTitle"/>
          </p:nvPr>
        </p:nvSpPr>
        <p:spPr>
          <a:xfrm>
            <a:off x="1639675" y="2497425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13"/>
          <p:cNvSpPr txBox="1"/>
          <p:nvPr>
            <p:ph idx="5" type="subTitle"/>
          </p:nvPr>
        </p:nvSpPr>
        <p:spPr>
          <a:xfrm>
            <a:off x="1639675" y="2852015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13"/>
          <p:cNvSpPr txBox="1"/>
          <p:nvPr>
            <p:ph hasCustomPrompt="1" idx="6" type="title"/>
          </p:nvPr>
        </p:nvSpPr>
        <p:spPr>
          <a:xfrm>
            <a:off x="817925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6" name="Google Shape;566;p13"/>
          <p:cNvSpPr txBox="1"/>
          <p:nvPr>
            <p:ph idx="7" type="subTitle"/>
          </p:nvPr>
        </p:nvSpPr>
        <p:spPr>
          <a:xfrm>
            <a:off x="1639675" y="351140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13"/>
          <p:cNvSpPr txBox="1"/>
          <p:nvPr>
            <p:ph idx="8" type="subTitle"/>
          </p:nvPr>
        </p:nvSpPr>
        <p:spPr>
          <a:xfrm>
            <a:off x="1639675" y="386599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8" name="Google Shape;568;p13"/>
          <p:cNvSpPr txBox="1"/>
          <p:nvPr>
            <p:ph hasCustomPrompt="1" idx="9" type="title"/>
          </p:nvPr>
        </p:nvSpPr>
        <p:spPr>
          <a:xfrm>
            <a:off x="4707713" y="153507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9" name="Google Shape;569;p13"/>
          <p:cNvSpPr txBox="1"/>
          <p:nvPr>
            <p:ph idx="13" type="subTitle"/>
          </p:nvPr>
        </p:nvSpPr>
        <p:spPr>
          <a:xfrm>
            <a:off x="5529413" y="148345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13"/>
          <p:cNvSpPr txBox="1"/>
          <p:nvPr>
            <p:ph idx="14" type="subTitle"/>
          </p:nvPr>
        </p:nvSpPr>
        <p:spPr>
          <a:xfrm>
            <a:off x="5529413" y="183804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13"/>
          <p:cNvSpPr txBox="1"/>
          <p:nvPr>
            <p:ph hasCustomPrompt="1" idx="15" type="title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72" name="Google Shape;572;p13"/>
          <p:cNvSpPr txBox="1"/>
          <p:nvPr>
            <p:ph idx="16" type="subTitle"/>
          </p:nvPr>
        </p:nvSpPr>
        <p:spPr>
          <a:xfrm>
            <a:off x="5529413" y="2497425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13"/>
          <p:cNvSpPr txBox="1"/>
          <p:nvPr>
            <p:ph idx="17" type="subTitle"/>
          </p:nvPr>
        </p:nvSpPr>
        <p:spPr>
          <a:xfrm>
            <a:off x="5529413" y="2852015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13"/>
          <p:cNvSpPr txBox="1"/>
          <p:nvPr>
            <p:ph hasCustomPrompt="1" idx="18" type="title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75" name="Google Shape;575;p13"/>
          <p:cNvSpPr txBox="1"/>
          <p:nvPr>
            <p:ph idx="19" type="subTitle"/>
          </p:nvPr>
        </p:nvSpPr>
        <p:spPr>
          <a:xfrm>
            <a:off x="5529413" y="351140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13"/>
          <p:cNvSpPr txBox="1"/>
          <p:nvPr>
            <p:ph idx="20" type="subTitle"/>
          </p:nvPr>
        </p:nvSpPr>
        <p:spPr>
          <a:xfrm>
            <a:off x="5529413" y="386599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7" name="Google Shape;577;p13"/>
          <p:cNvSpPr txBox="1"/>
          <p:nvPr>
            <p:ph idx="21"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578" name="Google Shape;578;p13"/>
          <p:cNvGrpSpPr/>
          <p:nvPr/>
        </p:nvGrpSpPr>
        <p:grpSpPr>
          <a:xfrm>
            <a:off x="8246982" y="3753300"/>
            <a:ext cx="1039906" cy="679800"/>
            <a:chOff x="4082325" y="3790650"/>
            <a:chExt cx="1039906" cy="679800"/>
          </a:xfrm>
        </p:grpSpPr>
        <p:sp>
          <p:nvSpPr>
            <p:cNvPr id="579" name="Google Shape;579;p13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13"/>
          <p:cNvGrpSpPr/>
          <p:nvPr/>
        </p:nvGrpSpPr>
        <p:grpSpPr>
          <a:xfrm>
            <a:off x="-846423" y="4392645"/>
            <a:ext cx="1965289" cy="517060"/>
            <a:chOff x="3539975" y="3523525"/>
            <a:chExt cx="745925" cy="196250"/>
          </a:xfrm>
        </p:grpSpPr>
        <p:sp>
          <p:nvSpPr>
            <p:cNvPr id="583" name="Google Shape;583;p1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" name="Google Shape;599;p13"/>
          <p:cNvGrpSpPr/>
          <p:nvPr/>
        </p:nvGrpSpPr>
        <p:grpSpPr>
          <a:xfrm flipH="1">
            <a:off x="-3594575" y="-199329"/>
            <a:ext cx="4000413" cy="3175881"/>
            <a:chOff x="5207925" y="-1994879"/>
            <a:chExt cx="4000413" cy="3175881"/>
          </a:xfrm>
        </p:grpSpPr>
        <p:sp>
          <p:nvSpPr>
            <p:cNvPr id="600" name="Google Shape;600;p13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7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" name="Google Shape;604;p1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14"/>
          <p:cNvSpPr txBox="1"/>
          <p:nvPr>
            <p:ph idx="1" type="body"/>
          </p:nvPr>
        </p:nvSpPr>
        <p:spPr>
          <a:xfrm flipH="1">
            <a:off x="4572000" y="1687975"/>
            <a:ext cx="3856500" cy="29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6" name="Google Shape;606;p14"/>
          <p:cNvSpPr txBox="1"/>
          <p:nvPr>
            <p:ph idx="2" type="body"/>
          </p:nvPr>
        </p:nvSpPr>
        <p:spPr>
          <a:xfrm flipH="1">
            <a:off x="715500" y="1687975"/>
            <a:ext cx="3856500" cy="29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7" name="Google Shape;607;p14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608" name="Google Shape;608;p14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609" name="Google Shape;609;p14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_1_1_1_2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Google Shape;612;p15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15"/>
          <p:cNvSpPr txBox="1"/>
          <p:nvPr>
            <p:ph idx="1" type="subTitle"/>
          </p:nvPr>
        </p:nvSpPr>
        <p:spPr>
          <a:xfrm>
            <a:off x="5509997" y="3018746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15"/>
          <p:cNvSpPr txBox="1"/>
          <p:nvPr>
            <p:ph idx="2" type="subTitle"/>
          </p:nvPr>
        </p:nvSpPr>
        <p:spPr>
          <a:xfrm>
            <a:off x="5509984" y="3411654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15"/>
          <p:cNvSpPr txBox="1"/>
          <p:nvPr>
            <p:ph idx="3" type="subTitle"/>
          </p:nvPr>
        </p:nvSpPr>
        <p:spPr>
          <a:xfrm>
            <a:off x="2027671" y="3018746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15"/>
          <p:cNvSpPr txBox="1"/>
          <p:nvPr>
            <p:ph idx="4" type="subTitle"/>
          </p:nvPr>
        </p:nvSpPr>
        <p:spPr>
          <a:xfrm>
            <a:off x="2027646" y="3411654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5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618" name="Google Shape;618;p15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619" name="Google Shape;619;p15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15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622" name="Google Shape;622;p15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5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" name="Google Shape;626;p15"/>
          <p:cNvGrpSpPr/>
          <p:nvPr/>
        </p:nvGrpSpPr>
        <p:grpSpPr>
          <a:xfrm>
            <a:off x="4216658" y="4528371"/>
            <a:ext cx="793256" cy="182899"/>
            <a:chOff x="2685575" y="2835950"/>
            <a:chExt cx="433000" cy="99825"/>
          </a:xfrm>
        </p:grpSpPr>
        <p:sp>
          <p:nvSpPr>
            <p:cNvPr id="627" name="Google Shape;627;p15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5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5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5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15"/>
          <p:cNvGrpSpPr/>
          <p:nvPr/>
        </p:nvGrpSpPr>
        <p:grpSpPr>
          <a:xfrm>
            <a:off x="7786565" y="4346720"/>
            <a:ext cx="1965289" cy="517060"/>
            <a:chOff x="3539975" y="3523525"/>
            <a:chExt cx="745925" cy="196250"/>
          </a:xfrm>
        </p:grpSpPr>
        <p:sp>
          <p:nvSpPr>
            <p:cNvPr id="632" name="Google Shape;632;p1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48" name="Google Shape;648;p15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 rot="10800000">
            <a:off x="6828749" y="-445753"/>
            <a:ext cx="9353213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5"/>
          <p:cNvSpPr txBox="1"/>
          <p:nvPr>
            <p:ph idx="5" type="subTitle"/>
          </p:nvPr>
        </p:nvSpPr>
        <p:spPr>
          <a:xfrm>
            <a:off x="5509997" y="1585321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15"/>
          <p:cNvSpPr txBox="1"/>
          <p:nvPr>
            <p:ph idx="6" type="subTitle"/>
          </p:nvPr>
        </p:nvSpPr>
        <p:spPr>
          <a:xfrm>
            <a:off x="5509984" y="1978229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5"/>
          <p:cNvSpPr txBox="1"/>
          <p:nvPr>
            <p:ph idx="7" type="subTitle"/>
          </p:nvPr>
        </p:nvSpPr>
        <p:spPr>
          <a:xfrm>
            <a:off x="2027671" y="1585321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2" name="Google Shape;652;p15"/>
          <p:cNvSpPr txBox="1"/>
          <p:nvPr>
            <p:ph idx="8" type="subTitle"/>
          </p:nvPr>
        </p:nvSpPr>
        <p:spPr>
          <a:xfrm>
            <a:off x="2027646" y="1978229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p1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16"/>
          <p:cNvSpPr txBox="1"/>
          <p:nvPr>
            <p:ph idx="1" type="subTitle"/>
          </p:nvPr>
        </p:nvSpPr>
        <p:spPr>
          <a:xfrm>
            <a:off x="3256861" y="13205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16"/>
          <p:cNvSpPr txBox="1"/>
          <p:nvPr>
            <p:ph idx="2" type="subTitle"/>
          </p:nvPr>
        </p:nvSpPr>
        <p:spPr>
          <a:xfrm>
            <a:off x="3256856" y="17850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6"/>
          <p:cNvSpPr txBox="1"/>
          <p:nvPr>
            <p:ph idx="3" type="subTitle"/>
          </p:nvPr>
        </p:nvSpPr>
        <p:spPr>
          <a:xfrm>
            <a:off x="3256861" y="24359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" name="Google Shape;658;p16"/>
          <p:cNvSpPr txBox="1"/>
          <p:nvPr>
            <p:ph idx="4" type="subTitle"/>
          </p:nvPr>
        </p:nvSpPr>
        <p:spPr>
          <a:xfrm>
            <a:off x="3256856" y="29004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6"/>
          <p:cNvSpPr txBox="1"/>
          <p:nvPr>
            <p:ph idx="5" type="subTitle"/>
          </p:nvPr>
        </p:nvSpPr>
        <p:spPr>
          <a:xfrm>
            <a:off x="3256861" y="35513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6"/>
          <p:cNvSpPr txBox="1"/>
          <p:nvPr>
            <p:ph idx="6" type="subTitle"/>
          </p:nvPr>
        </p:nvSpPr>
        <p:spPr>
          <a:xfrm>
            <a:off x="3256856" y="40158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662" name="Google Shape;662;p16"/>
          <p:cNvGrpSpPr/>
          <p:nvPr/>
        </p:nvGrpSpPr>
        <p:grpSpPr>
          <a:xfrm flipH="1">
            <a:off x="-760312" y="4088195"/>
            <a:ext cx="1965289" cy="517060"/>
            <a:chOff x="3539975" y="3523525"/>
            <a:chExt cx="745925" cy="196250"/>
          </a:xfrm>
        </p:grpSpPr>
        <p:sp>
          <p:nvSpPr>
            <p:cNvPr id="663" name="Google Shape;663;p1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" name="Google Shape;679;p16"/>
          <p:cNvGrpSpPr/>
          <p:nvPr/>
        </p:nvGrpSpPr>
        <p:grpSpPr>
          <a:xfrm>
            <a:off x="743688" y="1615450"/>
            <a:ext cx="357454" cy="956304"/>
            <a:chOff x="357713" y="600975"/>
            <a:chExt cx="357454" cy="956304"/>
          </a:xfrm>
        </p:grpSpPr>
        <p:sp>
          <p:nvSpPr>
            <p:cNvPr id="680" name="Google Shape;680;p16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1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5" name="Google Shape;685;p17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17"/>
          <p:cNvSpPr txBox="1"/>
          <p:nvPr>
            <p:ph idx="1" type="subTitle"/>
          </p:nvPr>
        </p:nvSpPr>
        <p:spPr>
          <a:xfrm>
            <a:off x="3358449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17"/>
          <p:cNvSpPr txBox="1"/>
          <p:nvPr>
            <p:ph idx="2" type="subTitle"/>
          </p:nvPr>
        </p:nvSpPr>
        <p:spPr>
          <a:xfrm>
            <a:off x="3358449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8" name="Google Shape;688;p17"/>
          <p:cNvSpPr txBox="1"/>
          <p:nvPr>
            <p:ph idx="3" type="subTitle"/>
          </p:nvPr>
        </p:nvSpPr>
        <p:spPr>
          <a:xfrm>
            <a:off x="5977723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17"/>
          <p:cNvSpPr txBox="1"/>
          <p:nvPr>
            <p:ph idx="4" type="subTitle"/>
          </p:nvPr>
        </p:nvSpPr>
        <p:spPr>
          <a:xfrm>
            <a:off x="5977723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17"/>
          <p:cNvSpPr txBox="1"/>
          <p:nvPr>
            <p:ph idx="5" type="subTitle"/>
          </p:nvPr>
        </p:nvSpPr>
        <p:spPr>
          <a:xfrm>
            <a:off x="739174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1" name="Google Shape;691;p17"/>
          <p:cNvSpPr txBox="1"/>
          <p:nvPr>
            <p:ph idx="6" type="subTitle"/>
          </p:nvPr>
        </p:nvSpPr>
        <p:spPr>
          <a:xfrm>
            <a:off x="739174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17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693" name="Google Shape;693;p17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857541" y="3684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4" name="Google Shape;694;p17"/>
          <p:cNvGrpSpPr/>
          <p:nvPr/>
        </p:nvGrpSpPr>
        <p:grpSpPr>
          <a:xfrm flipH="1">
            <a:off x="6677544" y="4291395"/>
            <a:ext cx="289170" cy="284718"/>
            <a:chOff x="426000" y="3302025"/>
            <a:chExt cx="220875" cy="217475"/>
          </a:xfrm>
        </p:grpSpPr>
        <p:sp>
          <p:nvSpPr>
            <p:cNvPr id="695" name="Google Shape;695;p17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7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17"/>
          <p:cNvGrpSpPr/>
          <p:nvPr/>
        </p:nvGrpSpPr>
        <p:grpSpPr>
          <a:xfrm flipH="1">
            <a:off x="-722876" y="4152020"/>
            <a:ext cx="1965289" cy="517060"/>
            <a:chOff x="3539975" y="3523525"/>
            <a:chExt cx="745925" cy="196250"/>
          </a:xfrm>
        </p:grpSpPr>
        <p:sp>
          <p:nvSpPr>
            <p:cNvPr id="698" name="Google Shape;698;p1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" name="Google Shape;714;p17"/>
          <p:cNvSpPr/>
          <p:nvPr/>
        </p:nvSpPr>
        <p:spPr>
          <a:xfrm flipH="1">
            <a:off x="2230461" y="40218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_1_1_1"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" name="Google Shape;716;p1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Google Shape;717;p18"/>
          <p:cNvSpPr txBox="1"/>
          <p:nvPr>
            <p:ph idx="1" type="subTitle"/>
          </p:nvPr>
        </p:nvSpPr>
        <p:spPr>
          <a:xfrm>
            <a:off x="3431104" y="2569860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8" name="Google Shape;718;p18"/>
          <p:cNvSpPr txBox="1"/>
          <p:nvPr>
            <p:ph idx="2" type="subTitle"/>
          </p:nvPr>
        </p:nvSpPr>
        <p:spPr>
          <a:xfrm>
            <a:off x="3431096" y="3096475"/>
            <a:ext cx="2281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9" name="Google Shape;719;p18"/>
          <p:cNvSpPr txBox="1"/>
          <p:nvPr>
            <p:ph idx="3" type="subTitle"/>
          </p:nvPr>
        </p:nvSpPr>
        <p:spPr>
          <a:xfrm>
            <a:off x="5846645" y="1960260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18"/>
          <p:cNvSpPr txBox="1"/>
          <p:nvPr>
            <p:ph idx="4" type="subTitle"/>
          </p:nvPr>
        </p:nvSpPr>
        <p:spPr>
          <a:xfrm>
            <a:off x="5846637" y="2486875"/>
            <a:ext cx="2281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18"/>
          <p:cNvSpPr txBox="1"/>
          <p:nvPr>
            <p:ph idx="5" type="subTitle"/>
          </p:nvPr>
        </p:nvSpPr>
        <p:spPr>
          <a:xfrm>
            <a:off x="1015564" y="3179460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6" type="subTitle"/>
          </p:nvPr>
        </p:nvSpPr>
        <p:spPr>
          <a:xfrm>
            <a:off x="1015555" y="3706075"/>
            <a:ext cx="2281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3" name="Google Shape;723;p18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724" name="Google Shape;724;p18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97864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5" name="Google Shape;725;p18"/>
          <p:cNvGrpSpPr/>
          <p:nvPr/>
        </p:nvGrpSpPr>
        <p:grpSpPr>
          <a:xfrm flipH="1">
            <a:off x="8437331" y="1819645"/>
            <a:ext cx="283332" cy="284718"/>
            <a:chOff x="423709" y="3302025"/>
            <a:chExt cx="216416" cy="217475"/>
          </a:xfrm>
        </p:grpSpPr>
        <p:sp>
          <p:nvSpPr>
            <p:cNvPr id="726" name="Google Shape;726;p1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8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" name="Google Shape;728;p18"/>
          <p:cNvGrpSpPr/>
          <p:nvPr/>
        </p:nvGrpSpPr>
        <p:grpSpPr>
          <a:xfrm flipH="1">
            <a:off x="-1085251" y="4215195"/>
            <a:ext cx="1965289" cy="517060"/>
            <a:chOff x="3539975" y="3523525"/>
            <a:chExt cx="745925" cy="196250"/>
          </a:xfrm>
        </p:grpSpPr>
        <p:sp>
          <p:nvSpPr>
            <p:cNvPr id="729" name="Google Shape;729;p1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" name="Google Shape;745;p18"/>
          <p:cNvSpPr/>
          <p:nvPr/>
        </p:nvSpPr>
        <p:spPr>
          <a:xfrm flipH="1">
            <a:off x="6597336" y="386358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6" name="Google Shape;74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1470224" y="112152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_1_1_1_1_1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8" name="Google Shape;748;p1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19"/>
          <p:cNvSpPr txBox="1"/>
          <p:nvPr>
            <p:ph idx="1" type="subTitle"/>
          </p:nvPr>
        </p:nvSpPr>
        <p:spPr>
          <a:xfrm flipH="1">
            <a:off x="1015575" y="29180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19"/>
          <p:cNvSpPr txBox="1"/>
          <p:nvPr>
            <p:ph idx="2" type="subTitle"/>
          </p:nvPr>
        </p:nvSpPr>
        <p:spPr>
          <a:xfrm>
            <a:off x="3431088" y="3405290"/>
            <a:ext cx="22818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19"/>
          <p:cNvSpPr txBox="1"/>
          <p:nvPr>
            <p:ph idx="3" type="subTitle"/>
          </p:nvPr>
        </p:nvSpPr>
        <p:spPr>
          <a:xfrm>
            <a:off x="5846652" y="29180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19"/>
          <p:cNvSpPr txBox="1"/>
          <p:nvPr>
            <p:ph idx="4" type="subTitle"/>
          </p:nvPr>
        </p:nvSpPr>
        <p:spPr>
          <a:xfrm>
            <a:off x="5846625" y="3405290"/>
            <a:ext cx="22818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19"/>
          <p:cNvSpPr txBox="1"/>
          <p:nvPr>
            <p:ph idx="5" type="subTitle"/>
          </p:nvPr>
        </p:nvSpPr>
        <p:spPr>
          <a:xfrm flipH="1">
            <a:off x="3431114" y="29180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4" name="Google Shape;754;p19"/>
          <p:cNvSpPr txBox="1"/>
          <p:nvPr>
            <p:ph idx="6" type="subTitle"/>
          </p:nvPr>
        </p:nvSpPr>
        <p:spPr>
          <a:xfrm>
            <a:off x="1015550" y="3405290"/>
            <a:ext cx="22818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" name="Google Shape;755;p1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756" name="Google Shape;756;p19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>
            <a:off x="-1" y="37894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7" name="Google Shape;757;p19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758" name="Google Shape;758;p19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" name="Google Shape;760;p19"/>
          <p:cNvGrpSpPr/>
          <p:nvPr/>
        </p:nvGrpSpPr>
        <p:grpSpPr>
          <a:xfrm>
            <a:off x="357713" y="1134375"/>
            <a:ext cx="357454" cy="956304"/>
            <a:chOff x="357713" y="600975"/>
            <a:chExt cx="357454" cy="956304"/>
          </a:xfrm>
        </p:grpSpPr>
        <p:sp>
          <p:nvSpPr>
            <p:cNvPr id="761" name="Google Shape;761;p19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" name="Google Shape;765;p19"/>
          <p:cNvGrpSpPr/>
          <p:nvPr/>
        </p:nvGrpSpPr>
        <p:grpSpPr>
          <a:xfrm>
            <a:off x="8043515" y="4161120"/>
            <a:ext cx="1965289" cy="517060"/>
            <a:chOff x="3539975" y="3523525"/>
            <a:chExt cx="745925" cy="196250"/>
          </a:xfrm>
        </p:grpSpPr>
        <p:sp>
          <p:nvSpPr>
            <p:cNvPr id="766" name="Google Shape;766;p1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2" name="Google Shape;782;p19"/>
          <p:cNvSpPr/>
          <p:nvPr/>
        </p:nvSpPr>
        <p:spPr>
          <a:xfrm>
            <a:off x="437788" y="251621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2"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4" name="Google Shape;784;p2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85" name="Google Shape;785;p20"/>
          <p:cNvSpPr txBox="1"/>
          <p:nvPr>
            <p:ph idx="1" type="subTitle"/>
          </p:nvPr>
        </p:nvSpPr>
        <p:spPr>
          <a:xfrm>
            <a:off x="2365650" y="1194563"/>
            <a:ext cx="44127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6" name="Google Shape;786;p20"/>
          <p:cNvSpPr txBox="1"/>
          <p:nvPr>
            <p:ph idx="2" type="subTitle"/>
          </p:nvPr>
        </p:nvSpPr>
        <p:spPr>
          <a:xfrm>
            <a:off x="2365650" y="2610875"/>
            <a:ext cx="44127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7" name="Google Shape;787;p20"/>
          <p:cNvSpPr txBox="1"/>
          <p:nvPr>
            <p:ph idx="3" type="subTitle"/>
          </p:nvPr>
        </p:nvSpPr>
        <p:spPr>
          <a:xfrm>
            <a:off x="2365650" y="4027188"/>
            <a:ext cx="44127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88" name="Google Shape;788;p20"/>
          <p:cNvGrpSpPr/>
          <p:nvPr/>
        </p:nvGrpSpPr>
        <p:grpSpPr>
          <a:xfrm flipH="1">
            <a:off x="-760312" y="4088195"/>
            <a:ext cx="1965289" cy="517060"/>
            <a:chOff x="3539975" y="3523525"/>
            <a:chExt cx="745925" cy="196250"/>
          </a:xfrm>
        </p:grpSpPr>
        <p:sp>
          <p:nvSpPr>
            <p:cNvPr id="789" name="Google Shape;789;p2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" name="Google Shape;805;p20"/>
          <p:cNvGrpSpPr/>
          <p:nvPr/>
        </p:nvGrpSpPr>
        <p:grpSpPr>
          <a:xfrm>
            <a:off x="743688" y="1615450"/>
            <a:ext cx="357454" cy="956304"/>
            <a:chOff x="357713" y="600975"/>
            <a:chExt cx="357454" cy="956304"/>
          </a:xfrm>
        </p:grpSpPr>
        <p:sp>
          <p:nvSpPr>
            <p:cNvPr id="806" name="Google Shape;806;p2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0" name="Google Shape;810;p20"/>
          <p:cNvSpPr txBox="1"/>
          <p:nvPr>
            <p:ph hasCustomPrompt="1" type="title"/>
          </p:nvPr>
        </p:nvSpPr>
        <p:spPr>
          <a:xfrm>
            <a:off x="2365650" y="570312"/>
            <a:ext cx="4412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11" name="Google Shape;811;p20"/>
          <p:cNvSpPr txBox="1"/>
          <p:nvPr>
            <p:ph hasCustomPrompt="1" idx="4" type="title"/>
          </p:nvPr>
        </p:nvSpPr>
        <p:spPr>
          <a:xfrm>
            <a:off x="2365650" y="1980037"/>
            <a:ext cx="4412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12" name="Google Shape;812;p20"/>
          <p:cNvSpPr txBox="1"/>
          <p:nvPr>
            <p:ph hasCustomPrompt="1" idx="5" type="title"/>
          </p:nvPr>
        </p:nvSpPr>
        <p:spPr>
          <a:xfrm>
            <a:off x="2365650" y="3389812"/>
            <a:ext cx="4412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pic>
        <p:nvPicPr>
          <p:cNvPr id="813" name="Google Shape;8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1689" y="-103982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"/>
          <p:cNvSpPr txBox="1"/>
          <p:nvPr>
            <p:ph type="title"/>
          </p:nvPr>
        </p:nvSpPr>
        <p:spPr>
          <a:xfrm>
            <a:off x="1467300" y="2623376"/>
            <a:ext cx="6209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7" name="Google Shape;97;p3"/>
          <p:cNvSpPr txBox="1"/>
          <p:nvPr>
            <p:ph hasCustomPrompt="1" idx="2" type="title"/>
          </p:nvPr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2181900" y="3792111"/>
            <a:ext cx="47802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9" name="Google Shape;99;p3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-9" y="40160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3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101" name="Google Shape;101;p3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" name="Google Shape;103;p3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104" name="Google Shape;104;p3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3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153" name="Google Shape;153;p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9" name="Google Shape;16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2"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5" name="Google Shape;815;p2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21"/>
          <p:cNvSpPr txBox="1"/>
          <p:nvPr>
            <p:ph idx="1" type="subTitle"/>
          </p:nvPr>
        </p:nvSpPr>
        <p:spPr>
          <a:xfrm>
            <a:off x="3438593" y="148902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" name="Google Shape;817;p21"/>
          <p:cNvSpPr txBox="1"/>
          <p:nvPr>
            <p:ph idx="2" type="subTitle"/>
          </p:nvPr>
        </p:nvSpPr>
        <p:spPr>
          <a:xfrm>
            <a:off x="3438584" y="195347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21"/>
          <p:cNvSpPr txBox="1"/>
          <p:nvPr>
            <p:ph idx="3" type="subTitle"/>
          </p:nvPr>
        </p:nvSpPr>
        <p:spPr>
          <a:xfrm>
            <a:off x="5905480" y="148902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21"/>
          <p:cNvSpPr txBox="1"/>
          <p:nvPr>
            <p:ph idx="4" type="subTitle"/>
          </p:nvPr>
        </p:nvSpPr>
        <p:spPr>
          <a:xfrm>
            <a:off x="5905472" y="195347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21"/>
          <p:cNvSpPr txBox="1"/>
          <p:nvPr>
            <p:ph idx="5" type="subTitle"/>
          </p:nvPr>
        </p:nvSpPr>
        <p:spPr>
          <a:xfrm>
            <a:off x="971706" y="148902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21"/>
          <p:cNvSpPr txBox="1"/>
          <p:nvPr>
            <p:ph idx="6" type="subTitle"/>
          </p:nvPr>
        </p:nvSpPr>
        <p:spPr>
          <a:xfrm>
            <a:off x="971697" y="195347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2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823" name="Google Shape;823;p21"/>
          <p:cNvSpPr txBox="1"/>
          <p:nvPr>
            <p:ph idx="7" type="subTitle"/>
          </p:nvPr>
        </p:nvSpPr>
        <p:spPr>
          <a:xfrm>
            <a:off x="3438616" y="293467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4" name="Google Shape;824;p21"/>
          <p:cNvSpPr txBox="1"/>
          <p:nvPr>
            <p:ph idx="8" type="subTitle"/>
          </p:nvPr>
        </p:nvSpPr>
        <p:spPr>
          <a:xfrm>
            <a:off x="3438607" y="339912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5" name="Google Shape;825;p21"/>
          <p:cNvSpPr txBox="1"/>
          <p:nvPr>
            <p:ph idx="9" type="subTitle"/>
          </p:nvPr>
        </p:nvSpPr>
        <p:spPr>
          <a:xfrm>
            <a:off x="5905503" y="293467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6" name="Google Shape;826;p21"/>
          <p:cNvSpPr txBox="1"/>
          <p:nvPr>
            <p:ph idx="13" type="subTitle"/>
          </p:nvPr>
        </p:nvSpPr>
        <p:spPr>
          <a:xfrm>
            <a:off x="5905495" y="339912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7" name="Google Shape;827;p21"/>
          <p:cNvSpPr txBox="1"/>
          <p:nvPr>
            <p:ph idx="14" type="subTitle"/>
          </p:nvPr>
        </p:nvSpPr>
        <p:spPr>
          <a:xfrm>
            <a:off x="971729" y="293467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8" name="Google Shape;828;p21"/>
          <p:cNvSpPr txBox="1"/>
          <p:nvPr>
            <p:ph idx="15" type="subTitle"/>
          </p:nvPr>
        </p:nvSpPr>
        <p:spPr>
          <a:xfrm>
            <a:off x="971720" y="339912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29" name="Google Shape;8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0" name="Google Shape;830;p21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831" name="Google Shape;831;p21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" name="Google Shape;833;p21"/>
          <p:cNvGrpSpPr/>
          <p:nvPr/>
        </p:nvGrpSpPr>
        <p:grpSpPr>
          <a:xfrm>
            <a:off x="357713" y="1058175"/>
            <a:ext cx="357454" cy="956304"/>
            <a:chOff x="357713" y="600975"/>
            <a:chExt cx="357454" cy="956304"/>
          </a:xfrm>
        </p:grpSpPr>
        <p:sp>
          <p:nvSpPr>
            <p:cNvPr id="834" name="Google Shape;834;p2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" name="Google Shape;838;p21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839" name="Google Shape;839;p2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5" name="Google Shape;855;p21"/>
          <p:cNvSpPr/>
          <p:nvPr/>
        </p:nvSpPr>
        <p:spPr>
          <a:xfrm>
            <a:off x="258688" y="26388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" name="Google Shape;857;p2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58" name="Google Shape;858;p22"/>
          <p:cNvSpPr txBox="1"/>
          <p:nvPr>
            <p:ph type="title"/>
          </p:nvPr>
        </p:nvSpPr>
        <p:spPr>
          <a:xfrm>
            <a:off x="5880200" y="1545007"/>
            <a:ext cx="25482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859" name="Google Shape;859;p22"/>
          <p:cNvSpPr txBox="1"/>
          <p:nvPr>
            <p:ph idx="1" type="subTitle"/>
          </p:nvPr>
        </p:nvSpPr>
        <p:spPr>
          <a:xfrm>
            <a:off x="4572000" y="2466700"/>
            <a:ext cx="3856200" cy="12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60" name="Google Shape;8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026" y="-1108430"/>
            <a:ext cx="2733675" cy="28999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1" name="Google Shape;861;p22"/>
          <p:cNvGrpSpPr/>
          <p:nvPr/>
        </p:nvGrpSpPr>
        <p:grpSpPr>
          <a:xfrm>
            <a:off x="4093457" y="3925450"/>
            <a:ext cx="1039906" cy="679800"/>
            <a:chOff x="4082325" y="3790650"/>
            <a:chExt cx="1039906" cy="679800"/>
          </a:xfrm>
        </p:grpSpPr>
        <p:sp>
          <p:nvSpPr>
            <p:cNvPr id="862" name="Google Shape;862;p22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" name="Google Shape;865;p22"/>
          <p:cNvGrpSpPr/>
          <p:nvPr/>
        </p:nvGrpSpPr>
        <p:grpSpPr>
          <a:xfrm>
            <a:off x="7664983" y="4173896"/>
            <a:ext cx="793256" cy="182899"/>
            <a:chOff x="2685575" y="2835950"/>
            <a:chExt cx="433000" cy="99825"/>
          </a:xfrm>
        </p:grpSpPr>
        <p:sp>
          <p:nvSpPr>
            <p:cNvPr id="866" name="Google Shape;866;p22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2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22"/>
          <p:cNvGrpSpPr/>
          <p:nvPr/>
        </p:nvGrpSpPr>
        <p:grpSpPr>
          <a:xfrm>
            <a:off x="6492952" y="563770"/>
            <a:ext cx="1965289" cy="517060"/>
            <a:chOff x="3539975" y="3523525"/>
            <a:chExt cx="745925" cy="196250"/>
          </a:xfrm>
        </p:grpSpPr>
        <p:sp>
          <p:nvSpPr>
            <p:cNvPr id="871" name="Google Shape;871;p2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" name="Google Shape;887;p22"/>
          <p:cNvSpPr/>
          <p:nvPr/>
        </p:nvSpPr>
        <p:spPr>
          <a:xfrm>
            <a:off x="6088025" y="398821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2"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9" name="Google Shape;889;p23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23"/>
          <p:cNvSpPr txBox="1"/>
          <p:nvPr>
            <p:ph type="title"/>
          </p:nvPr>
        </p:nvSpPr>
        <p:spPr>
          <a:xfrm>
            <a:off x="4963975" y="1838875"/>
            <a:ext cx="3396300" cy="371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891" name="Google Shape;891;p23"/>
          <p:cNvSpPr txBox="1"/>
          <p:nvPr>
            <p:ph idx="1" type="subTitle"/>
          </p:nvPr>
        </p:nvSpPr>
        <p:spPr>
          <a:xfrm>
            <a:off x="4963950" y="2332050"/>
            <a:ext cx="3396300" cy="11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92" name="Google Shape;892;p23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893" name="Google Shape;893;p23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23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896" name="Google Shape;896;p23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3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3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3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" name="Google Shape;900;p23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901" name="Google Shape;901;p23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3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3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3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" name="Google Shape;905;p23"/>
          <p:cNvGrpSpPr/>
          <p:nvPr/>
        </p:nvGrpSpPr>
        <p:grpSpPr>
          <a:xfrm>
            <a:off x="1587414" y="-1495728"/>
            <a:ext cx="2019176" cy="2019176"/>
            <a:chOff x="1943325" y="-220375"/>
            <a:chExt cx="1298672" cy="1298672"/>
          </a:xfrm>
        </p:grpSpPr>
        <p:sp>
          <p:nvSpPr>
            <p:cNvPr id="906" name="Google Shape;906;p23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3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3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3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3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3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3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3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3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3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3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3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3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3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3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3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3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3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3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3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3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3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3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3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3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3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" name="Google Shape;954;p23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955" name="Google Shape;955;p2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1" name="Google Shape;971;p23"/>
          <p:cNvSpPr/>
          <p:nvPr/>
        </p:nvSpPr>
        <p:spPr>
          <a:xfrm rot="-5400000">
            <a:off x="6334322" y="335567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23"/>
          <p:cNvSpPr/>
          <p:nvPr/>
        </p:nvSpPr>
        <p:spPr>
          <a:xfrm>
            <a:off x="4572000" y="405096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3" name="Google Shape;9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914" y="-963850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4" name="Google Shape;974;p23"/>
          <p:cNvGrpSpPr/>
          <p:nvPr/>
        </p:nvGrpSpPr>
        <p:grpSpPr>
          <a:xfrm rot="10800000">
            <a:off x="-1284662" y="4546071"/>
            <a:ext cx="3952129" cy="3175881"/>
            <a:chOff x="5256209" y="-1994879"/>
            <a:chExt cx="3952129" cy="3175881"/>
          </a:xfrm>
        </p:grpSpPr>
        <p:sp>
          <p:nvSpPr>
            <p:cNvPr id="975" name="Google Shape;975;p23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2_1"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8" name="Google Shape;978;p2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79" name="Google Shape;979;p24"/>
          <p:cNvSpPr txBox="1"/>
          <p:nvPr>
            <p:ph type="title"/>
          </p:nvPr>
        </p:nvSpPr>
        <p:spPr>
          <a:xfrm>
            <a:off x="783900" y="1838875"/>
            <a:ext cx="3396000" cy="371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980" name="Google Shape;980;p24"/>
          <p:cNvSpPr txBox="1"/>
          <p:nvPr>
            <p:ph idx="1" type="subTitle"/>
          </p:nvPr>
        </p:nvSpPr>
        <p:spPr>
          <a:xfrm>
            <a:off x="784010" y="2332050"/>
            <a:ext cx="3396000" cy="11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81" name="Google Shape;981;p24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 rot="10800000">
            <a:off x="-731476" y="-1253478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2" name="Google Shape;982;p24"/>
          <p:cNvGrpSpPr/>
          <p:nvPr/>
        </p:nvGrpSpPr>
        <p:grpSpPr>
          <a:xfrm flipH="1" rot="10800000">
            <a:off x="391864" y="1215484"/>
            <a:ext cx="289170" cy="284718"/>
            <a:chOff x="426000" y="3302025"/>
            <a:chExt cx="220875" cy="217475"/>
          </a:xfrm>
        </p:grpSpPr>
        <p:sp>
          <p:nvSpPr>
            <p:cNvPr id="983" name="Google Shape;983;p24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24"/>
          <p:cNvGrpSpPr/>
          <p:nvPr/>
        </p:nvGrpSpPr>
        <p:grpSpPr>
          <a:xfrm flipH="1" rot="10800000">
            <a:off x="357713" y="3564393"/>
            <a:ext cx="357454" cy="956304"/>
            <a:chOff x="357713" y="600975"/>
            <a:chExt cx="357454" cy="956304"/>
          </a:xfrm>
        </p:grpSpPr>
        <p:sp>
          <p:nvSpPr>
            <p:cNvPr id="986" name="Google Shape;986;p2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24"/>
          <p:cNvGrpSpPr/>
          <p:nvPr/>
        </p:nvGrpSpPr>
        <p:grpSpPr>
          <a:xfrm flipH="1" rot="10800000">
            <a:off x="5258308" y="4520702"/>
            <a:ext cx="793256" cy="182899"/>
            <a:chOff x="2685575" y="2835950"/>
            <a:chExt cx="433000" cy="99825"/>
          </a:xfrm>
        </p:grpSpPr>
        <p:sp>
          <p:nvSpPr>
            <p:cNvPr id="991" name="Google Shape;991;p24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4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4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" name="Google Shape;995;p24"/>
          <p:cNvGrpSpPr/>
          <p:nvPr/>
        </p:nvGrpSpPr>
        <p:grpSpPr>
          <a:xfrm flipH="1" rot="10800000">
            <a:off x="1363114" y="3961574"/>
            <a:ext cx="2019176" cy="2019176"/>
            <a:chOff x="1943325" y="-220375"/>
            <a:chExt cx="1298672" cy="1298672"/>
          </a:xfrm>
        </p:grpSpPr>
        <p:sp>
          <p:nvSpPr>
            <p:cNvPr id="996" name="Google Shape;996;p2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" name="Google Shape;1044;p24"/>
          <p:cNvGrpSpPr/>
          <p:nvPr/>
        </p:nvGrpSpPr>
        <p:grpSpPr>
          <a:xfrm flipH="1" rot="10800000">
            <a:off x="8366565" y="1480192"/>
            <a:ext cx="1965289" cy="517060"/>
            <a:chOff x="3539975" y="3523525"/>
            <a:chExt cx="745925" cy="196250"/>
          </a:xfrm>
        </p:grpSpPr>
        <p:sp>
          <p:nvSpPr>
            <p:cNvPr id="1045" name="Google Shape;1045;p2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" name="Google Shape;1061;p24"/>
          <p:cNvSpPr/>
          <p:nvPr/>
        </p:nvSpPr>
        <p:spPr>
          <a:xfrm flipH="1" rot="10800000">
            <a:off x="3819050" y="3824417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2_1_1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Google Shape;1063;p25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4" name="Google Shape;1064;p25"/>
          <p:cNvSpPr txBox="1"/>
          <p:nvPr>
            <p:ph type="title"/>
          </p:nvPr>
        </p:nvSpPr>
        <p:spPr>
          <a:xfrm>
            <a:off x="713750" y="1225788"/>
            <a:ext cx="33672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065" name="Google Shape;1065;p25"/>
          <p:cNvSpPr txBox="1"/>
          <p:nvPr>
            <p:ph idx="1" type="subTitle"/>
          </p:nvPr>
        </p:nvSpPr>
        <p:spPr>
          <a:xfrm>
            <a:off x="713875" y="3105588"/>
            <a:ext cx="3856500" cy="9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66" name="Google Shape;1066;p25"/>
          <p:cNvGrpSpPr/>
          <p:nvPr/>
        </p:nvGrpSpPr>
        <p:grpSpPr>
          <a:xfrm flipH="1">
            <a:off x="2156438" y="568471"/>
            <a:ext cx="793256" cy="182899"/>
            <a:chOff x="2685575" y="2835950"/>
            <a:chExt cx="433000" cy="99825"/>
          </a:xfrm>
        </p:grpSpPr>
        <p:sp>
          <p:nvSpPr>
            <p:cNvPr id="1067" name="Google Shape;1067;p25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5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5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5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" name="Google Shape;1071;p25"/>
          <p:cNvGrpSpPr/>
          <p:nvPr/>
        </p:nvGrpSpPr>
        <p:grpSpPr>
          <a:xfrm flipH="1">
            <a:off x="-495776" y="4383620"/>
            <a:ext cx="1965289" cy="517060"/>
            <a:chOff x="3539975" y="3523525"/>
            <a:chExt cx="745925" cy="196250"/>
          </a:xfrm>
        </p:grpSpPr>
        <p:sp>
          <p:nvSpPr>
            <p:cNvPr id="1072" name="Google Shape;1072;p2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88" name="Google Shape;108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936799" y="-1543012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_2_1_1_1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0" name="Google Shape;1090;p2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1" name="Google Shape;1091;p26"/>
          <p:cNvSpPr txBox="1"/>
          <p:nvPr>
            <p:ph idx="1" type="subTitle"/>
          </p:nvPr>
        </p:nvSpPr>
        <p:spPr>
          <a:xfrm>
            <a:off x="5071875" y="2238850"/>
            <a:ext cx="3288300" cy="11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2" name="Google Shape;1092;p2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093" name="Google Shape;1093;p26"/>
          <p:cNvGrpSpPr/>
          <p:nvPr/>
        </p:nvGrpSpPr>
        <p:grpSpPr>
          <a:xfrm flipH="1" rot="10800000">
            <a:off x="391864" y="1596484"/>
            <a:ext cx="289170" cy="284718"/>
            <a:chOff x="426000" y="3302025"/>
            <a:chExt cx="220875" cy="217475"/>
          </a:xfrm>
        </p:grpSpPr>
        <p:sp>
          <p:nvSpPr>
            <p:cNvPr id="1094" name="Google Shape;1094;p26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6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26"/>
          <p:cNvGrpSpPr/>
          <p:nvPr/>
        </p:nvGrpSpPr>
        <p:grpSpPr>
          <a:xfrm flipH="1" rot="10800000">
            <a:off x="357713" y="3564393"/>
            <a:ext cx="357454" cy="956304"/>
            <a:chOff x="357713" y="600975"/>
            <a:chExt cx="357454" cy="956304"/>
          </a:xfrm>
        </p:grpSpPr>
        <p:sp>
          <p:nvSpPr>
            <p:cNvPr id="1097" name="Google Shape;1097;p26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6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6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6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" name="Google Shape;1101;p26"/>
          <p:cNvGrpSpPr/>
          <p:nvPr/>
        </p:nvGrpSpPr>
        <p:grpSpPr>
          <a:xfrm flipH="1" rot="10800000">
            <a:off x="2065283" y="4732777"/>
            <a:ext cx="793256" cy="182899"/>
            <a:chOff x="2685575" y="2835950"/>
            <a:chExt cx="433000" cy="99825"/>
          </a:xfrm>
        </p:grpSpPr>
        <p:sp>
          <p:nvSpPr>
            <p:cNvPr id="1102" name="Google Shape;1102;p26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6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6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6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" name="Google Shape;1106;p26"/>
          <p:cNvGrpSpPr/>
          <p:nvPr/>
        </p:nvGrpSpPr>
        <p:grpSpPr>
          <a:xfrm flipH="1" rot="10800000">
            <a:off x="4571989" y="4152949"/>
            <a:ext cx="2019176" cy="2019176"/>
            <a:chOff x="1943325" y="-220375"/>
            <a:chExt cx="1298672" cy="1298672"/>
          </a:xfrm>
        </p:grpSpPr>
        <p:sp>
          <p:nvSpPr>
            <p:cNvPr id="1107" name="Google Shape;1107;p26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6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6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6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6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6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6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6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6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6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6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6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6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6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6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6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6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6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6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6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6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6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6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6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6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6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6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6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6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6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6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6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6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6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6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6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6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6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6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6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6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6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6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" name="Google Shape;1155;p26"/>
          <p:cNvGrpSpPr/>
          <p:nvPr/>
        </p:nvGrpSpPr>
        <p:grpSpPr>
          <a:xfrm flipH="1" rot="10800000">
            <a:off x="7601640" y="490017"/>
            <a:ext cx="1965289" cy="517060"/>
            <a:chOff x="3539975" y="3523525"/>
            <a:chExt cx="745925" cy="196250"/>
          </a:xfrm>
        </p:grpSpPr>
        <p:sp>
          <p:nvSpPr>
            <p:cNvPr id="1156" name="Google Shape;1156;p2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72" name="Google Shape;1172;p26"/>
          <p:cNvPicPr preferRelativeResize="0"/>
          <p:nvPr/>
        </p:nvPicPr>
        <p:blipFill rotWithShape="1">
          <a:blip r:embed="rId3">
            <a:alphaModFix/>
          </a:blip>
          <a:srcRect b="-1770" l="0" r="38199" t="1770"/>
          <a:stretch/>
        </p:blipFill>
        <p:spPr>
          <a:xfrm flipH="1" rot="10800000">
            <a:off x="6111216" y="2932075"/>
            <a:ext cx="6276551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_2_1_1_1_1"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4" name="Google Shape;1174;p27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75" name="Google Shape;1175;p27"/>
          <p:cNvSpPr txBox="1"/>
          <p:nvPr>
            <p:ph idx="1" type="subTitle"/>
          </p:nvPr>
        </p:nvSpPr>
        <p:spPr>
          <a:xfrm>
            <a:off x="4045548" y="1648529"/>
            <a:ext cx="3867600" cy="20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6" name="Google Shape;1176;p27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177" name="Google Shape;1177;p27"/>
          <p:cNvSpPr txBox="1"/>
          <p:nvPr>
            <p:ph idx="2" type="subTitle"/>
          </p:nvPr>
        </p:nvSpPr>
        <p:spPr>
          <a:xfrm>
            <a:off x="1592523" y="2303429"/>
            <a:ext cx="23694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78" name="Google Shape;1178;p27"/>
          <p:cNvGrpSpPr/>
          <p:nvPr/>
        </p:nvGrpSpPr>
        <p:grpSpPr>
          <a:xfrm>
            <a:off x="7697601" y="3827772"/>
            <a:ext cx="2019176" cy="2019176"/>
            <a:chOff x="1943325" y="-220375"/>
            <a:chExt cx="1298672" cy="1298672"/>
          </a:xfrm>
        </p:grpSpPr>
        <p:sp>
          <p:nvSpPr>
            <p:cNvPr id="1179" name="Google Shape;1179;p27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7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7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7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7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7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7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7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7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7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7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7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7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7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7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7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7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7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7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7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7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7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7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7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7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7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7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7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7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7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7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7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7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7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7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7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7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7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7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7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7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7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7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7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7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7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7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7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27"/>
          <p:cNvGrpSpPr/>
          <p:nvPr/>
        </p:nvGrpSpPr>
        <p:grpSpPr>
          <a:xfrm>
            <a:off x="1571802" y="4088183"/>
            <a:ext cx="1965289" cy="517060"/>
            <a:chOff x="3539975" y="3523525"/>
            <a:chExt cx="745925" cy="196250"/>
          </a:xfrm>
        </p:grpSpPr>
        <p:sp>
          <p:nvSpPr>
            <p:cNvPr id="1228" name="Google Shape;1228;p2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" name="Google Shape;1244;p27"/>
          <p:cNvGrpSpPr/>
          <p:nvPr/>
        </p:nvGrpSpPr>
        <p:grpSpPr>
          <a:xfrm flipH="1" rot="-5400000">
            <a:off x="-2692775" y="2018671"/>
            <a:ext cx="4000413" cy="3175881"/>
            <a:chOff x="5207925" y="-1994879"/>
            <a:chExt cx="4000413" cy="3175881"/>
          </a:xfrm>
        </p:grpSpPr>
        <p:sp>
          <p:nvSpPr>
            <p:cNvPr id="1245" name="Google Shape;1245;p27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7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7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" name="Google Shape;1248;p27"/>
          <p:cNvGrpSpPr/>
          <p:nvPr/>
        </p:nvGrpSpPr>
        <p:grpSpPr>
          <a:xfrm>
            <a:off x="5255192" y="4184363"/>
            <a:ext cx="1039906" cy="679800"/>
            <a:chOff x="4082325" y="3790650"/>
            <a:chExt cx="1039906" cy="679800"/>
          </a:xfrm>
        </p:grpSpPr>
        <p:sp>
          <p:nvSpPr>
            <p:cNvPr id="1249" name="Google Shape;1249;p27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7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7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_1"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3" name="Google Shape;1253;p2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4" name="Google Shape;1254;p28"/>
          <p:cNvSpPr txBox="1"/>
          <p:nvPr>
            <p:ph type="title"/>
          </p:nvPr>
        </p:nvSpPr>
        <p:spPr>
          <a:xfrm>
            <a:off x="2185650" y="3095408"/>
            <a:ext cx="47727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255" name="Google Shape;1255;p28"/>
          <p:cNvSpPr txBox="1"/>
          <p:nvPr>
            <p:ph idx="1" type="subTitle"/>
          </p:nvPr>
        </p:nvSpPr>
        <p:spPr>
          <a:xfrm>
            <a:off x="1226850" y="1453218"/>
            <a:ext cx="6690300" cy="15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56" name="Google Shape;1256;p28"/>
          <p:cNvGrpSpPr/>
          <p:nvPr/>
        </p:nvGrpSpPr>
        <p:grpSpPr>
          <a:xfrm flipH="1" rot="-5400000">
            <a:off x="3352827" y="574632"/>
            <a:ext cx="289170" cy="284718"/>
            <a:chOff x="426000" y="3302025"/>
            <a:chExt cx="220875" cy="217475"/>
          </a:xfrm>
        </p:grpSpPr>
        <p:sp>
          <p:nvSpPr>
            <p:cNvPr id="1257" name="Google Shape;1257;p2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8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" name="Google Shape;1259;p28"/>
          <p:cNvGrpSpPr/>
          <p:nvPr/>
        </p:nvGrpSpPr>
        <p:grpSpPr>
          <a:xfrm flipH="1" rot="-5400000">
            <a:off x="1014983" y="238830"/>
            <a:ext cx="357454" cy="956304"/>
            <a:chOff x="357713" y="600975"/>
            <a:chExt cx="357454" cy="956304"/>
          </a:xfrm>
        </p:grpSpPr>
        <p:sp>
          <p:nvSpPr>
            <p:cNvPr id="1260" name="Google Shape;1260;p2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" name="Google Shape;1264;p28"/>
          <p:cNvGrpSpPr/>
          <p:nvPr/>
        </p:nvGrpSpPr>
        <p:grpSpPr>
          <a:xfrm>
            <a:off x="6738826" y="3585022"/>
            <a:ext cx="2019176" cy="2019176"/>
            <a:chOff x="1943325" y="-220375"/>
            <a:chExt cx="1298672" cy="1298672"/>
          </a:xfrm>
        </p:grpSpPr>
        <p:sp>
          <p:nvSpPr>
            <p:cNvPr id="1265" name="Google Shape;1265;p28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8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8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8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8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8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8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8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8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8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8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8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8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8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8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8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8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8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8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8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8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8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8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8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8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8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8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8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8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8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8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8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8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8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8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8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8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8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8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8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8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8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" name="Google Shape;1313;p28"/>
          <p:cNvGrpSpPr/>
          <p:nvPr/>
        </p:nvGrpSpPr>
        <p:grpSpPr>
          <a:xfrm>
            <a:off x="1020340" y="4088183"/>
            <a:ext cx="1965289" cy="517060"/>
            <a:chOff x="3539975" y="3523525"/>
            <a:chExt cx="745925" cy="196250"/>
          </a:xfrm>
        </p:grpSpPr>
        <p:sp>
          <p:nvSpPr>
            <p:cNvPr id="1314" name="Google Shape;1314;p2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333" name="Google Shape;1333;p29"/>
          <p:cNvGrpSpPr/>
          <p:nvPr/>
        </p:nvGrpSpPr>
        <p:grpSpPr>
          <a:xfrm>
            <a:off x="391864" y="4555820"/>
            <a:ext cx="289170" cy="284718"/>
            <a:chOff x="426000" y="3302025"/>
            <a:chExt cx="220875" cy="217475"/>
          </a:xfrm>
        </p:grpSpPr>
        <p:sp>
          <p:nvSpPr>
            <p:cNvPr id="1334" name="Google Shape;1334;p29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9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" name="Google Shape;1336;p29"/>
          <p:cNvGrpSpPr/>
          <p:nvPr/>
        </p:nvGrpSpPr>
        <p:grpSpPr>
          <a:xfrm>
            <a:off x="357713" y="1134375"/>
            <a:ext cx="357454" cy="956304"/>
            <a:chOff x="357713" y="600975"/>
            <a:chExt cx="357454" cy="956304"/>
          </a:xfrm>
        </p:grpSpPr>
        <p:sp>
          <p:nvSpPr>
            <p:cNvPr id="1337" name="Google Shape;1337;p29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9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9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9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" name="Google Shape;1341;p29"/>
          <p:cNvGrpSpPr/>
          <p:nvPr/>
        </p:nvGrpSpPr>
        <p:grpSpPr>
          <a:xfrm>
            <a:off x="8022690" y="202570"/>
            <a:ext cx="1965289" cy="517060"/>
            <a:chOff x="3539975" y="3523525"/>
            <a:chExt cx="745925" cy="196250"/>
          </a:xfrm>
        </p:grpSpPr>
        <p:sp>
          <p:nvSpPr>
            <p:cNvPr id="1342" name="Google Shape;1342;p2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9" name="Google Shape;1359;p3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0" name="Google Shape;1360;p30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361" name="Google Shape;1361;p30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362" name="Google Shape;1362;p30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0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" name="Google Shape;1364;p30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1365" name="Google Shape;1365;p3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" name="Google Shape;1369;p30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1370" name="Google Shape;1370;p3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86" name="Google Shape;13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4"/>
          <p:cNvSpPr txBox="1"/>
          <p:nvPr>
            <p:ph idx="1" type="body"/>
          </p:nvPr>
        </p:nvSpPr>
        <p:spPr>
          <a:xfrm>
            <a:off x="715550" y="1152475"/>
            <a:ext cx="77130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4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74" name="Google Shape;174;p4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175" name="Google Shape;175;p4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" name="Google Shape;177;p4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178" name="Google Shape;178;p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"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8" name="Google Shape;1388;p31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3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390" name="Google Shape;1390;p31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1391" name="Google Shape;1391;p31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" name="Google Shape;1393;p31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1394" name="Google Shape;1394;p3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" name="Google Shape;1398;p31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1399" name="Google Shape;1399;p3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5" name="Google Shape;1415;p31"/>
          <p:cNvSpPr/>
          <p:nvPr/>
        </p:nvSpPr>
        <p:spPr>
          <a:xfrm>
            <a:off x="7435260" y="2571750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31"/>
          <p:cNvSpPr/>
          <p:nvPr/>
        </p:nvSpPr>
        <p:spPr>
          <a:xfrm>
            <a:off x="715550" y="29251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7" name="Google Shape;141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3_1_1_1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9" name="Google Shape;1419;p32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0" name="Google Shape;1420;p32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421" name="Google Shape;1421;p32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422" name="Google Shape;1422;p32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2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4" name="Google Shape;1424;p32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1425" name="Google Shape;1425;p3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" name="Google Shape;1429;p32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1430" name="Google Shape;1430;p3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46" name="Google Shape;144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3_1_1_1_1"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8" name="Google Shape;1448;p33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9" name="Google Shape;1449;p33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1450" name="Google Shape;14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97466" y="4009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1" name="Google Shape;1451;p33"/>
          <p:cNvGrpSpPr/>
          <p:nvPr/>
        </p:nvGrpSpPr>
        <p:grpSpPr>
          <a:xfrm flipH="1">
            <a:off x="426319" y="3778870"/>
            <a:ext cx="289170" cy="284718"/>
            <a:chOff x="426000" y="3302025"/>
            <a:chExt cx="220875" cy="217475"/>
          </a:xfrm>
        </p:grpSpPr>
        <p:sp>
          <p:nvSpPr>
            <p:cNvPr id="1452" name="Google Shape;1452;p33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" name="Google Shape;1454;p33"/>
          <p:cNvGrpSpPr/>
          <p:nvPr/>
        </p:nvGrpSpPr>
        <p:grpSpPr>
          <a:xfrm flipH="1">
            <a:off x="-1053226" y="2428970"/>
            <a:ext cx="1965289" cy="517060"/>
            <a:chOff x="3539975" y="3523525"/>
            <a:chExt cx="745925" cy="196250"/>
          </a:xfrm>
        </p:grpSpPr>
        <p:sp>
          <p:nvSpPr>
            <p:cNvPr id="1455" name="Google Shape;1455;p3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3_1_1_1_1_1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2" name="Google Shape;1472;p3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73" name="Google Shape;1473;p34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474" name="Google Shape;1474;p34"/>
          <p:cNvGrpSpPr/>
          <p:nvPr/>
        </p:nvGrpSpPr>
        <p:grpSpPr>
          <a:xfrm>
            <a:off x="391864" y="1291684"/>
            <a:ext cx="289170" cy="284718"/>
            <a:chOff x="426000" y="3302025"/>
            <a:chExt cx="220875" cy="217475"/>
          </a:xfrm>
        </p:grpSpPr>
        <p:sp>
          <p:nvSpPr>
            <p:cNvPr id="1475" name="Google Shape;1475;p34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7" name="Google Shape;1477;p34"/>
          <p:cNvGrpSpPr/>
          <p:nvPr/>
        </p:nvGrpSpPr>
        <p:grpSpPr>
          <a:xfrm flipH="1" rot="10800000">
            <a:off x="357713" y="3259593"/>
            <a:ext cx="357454" cy="956304"/>
            <a:chOff x="357713" y="600975"/>
            <a:chExt cx="357454" cy="956304"/>
          </a:xfrm>
        </p:grpSpPr>
        <p:sp>
          <p:nvSpPr>
            <p:cNvPr id="1478" name="Google Shape;1478;p3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2" name="Google Shape;1482;p34"/>
          <p:cNvGrpSpPr/>
          <p:nvPr/>
        </p:nvGrpSpPr>
        <p:grpSpPr>
          <a:xfrm flipH="1" rot="10800000">
            <a:off x="7777083" y="4709252"/>
            <a:ext cx="793256" cy="182899"/>
            <a:chOff x="2685575" y="2835950"/>
            <a:chExt cx="433000" cy="99825"/>
          </a:xfrm>
        </p:grpSpPr>
        <p:sp>
          <p:nvSpPr>
            <p:cNvPr id="1483" name="Google Shape;1483;p34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4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4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4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" name="Google Shape;1487;p34"/>
          <p:cNvGrpSpPr/>
          <p:nvPr/>
        </p:nvGrpSpPr>
        <p:grpSpPr>
          <a:xfrm flipH="1" rot="10800000">
            <a:off x="507239" y="4684974"/>
            <a:ext cx="2019176" cy="2019176"/>
            <a:chOff x="1943325" y="-220375"/>
            <a:chExt cx="1298672" cy="1298672"/>
          </a:xfrm>
        </p:grpSpPr>
        <p:sp>
          <p:nvSpPr>
            <p:cNvPr id="1488" name="Google Shape;1488;p3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6" name="Google Shape;1536;p34"/>
          <p:cNvGrpSpPr/>
          <p:nvPr/>
        </p:nvGrpSpPr>
        <p:grpSpPr>
          <a:xfrm flipH="1" rot="10800000">
            <a:off x="7907690" y="538242"/>
            <a:ext cx="1965289" cy="517060"/>
            <a:chOff x="3539975" y="3523525"/>
            <a:chExt cx="745925" cy="196250"/>
          </a:xfrm>
        </p:grpSpPr>
        <p:sp>
          <p:nvSpPr>
            <p:cNvPr id="1537" name="Google Shape;1537;p3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3_1_1_1_1_1_1"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4" name="Google Shape;1554;p35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5" name="Google Shape;1555;p35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1556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7" name="Google Shape;1557;p3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8" name="Google Shape;1558;p36"/>
          <p:cNvSpPr txBox="1"/>
          <p:nvPr>
            <p:ph type="title"/>
          </p:nvPr>
        </p:nvSpPr>
        <p:spPr>
          <a:xfrm>
            <a:off x="866150" y="539000"/>
            <a:ext cx="3856500" cy="76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559" name="Google Shape;1559;p36"/>
          <p:cNvSpPr txBox="1"/>
          <p:nvPr>
            <p:ph idx="1" type="subTitle"/>
          </p:nvPr>
        </p:nvSpPr>
        <p:spPr>
          <a:xfrm>
            <a:off x="866275" y="1672187"/>
            <a:ext cx="38565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0" name="Google Shape;1560;p36"/>
          <p:cNvSpPr txBox="1"/>
          <p:nvPr/>
        </p:nvSpPr>
        <p:spPr>
          <a:xfrm>
            <a:off x="872400" y="3715100"/>
            <a:ext cx="324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CREDITS</a:t>
            </a:r>
            <a:r>
              <a:rPr lang="en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: This presentation template was created by </a:t>
            </a: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, and includes icons by </a:t>
            </a: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 </a:t>
            </a:r>
            <a:r>
              <a:rPr lang="en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and infographics &amp; images by </a:t>
            </a: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grpSp>
        <p:nvGrpSpPr>
          <p:cNvPr id="1561" name="Google Shape;1561;p36"/>
          <p:cNvGrpSpPr/>
          <p:nvPr/>
        </p:nvGrpSpPr>
        <p:grpSpPr>
          <a:xfrm>
            <a:off x="-1416836" y="2858310"/>
            <a:ext cx="2019176" cy="2019176"/>
            <a:chOff x="1943325" y="-220375"/>
            <a:chExt cx="1298672" cy="1298672"/>
          </a:xfrm>
        </p:grpSpPr>
        <p:sp>
          <p:nvSpPr>
            <p:cNvPr id="1562" name="Google Shape;1562;p36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6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6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6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6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6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6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6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6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6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6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6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6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6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6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6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6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6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6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6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6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6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6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6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6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6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6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6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6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6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6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6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6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6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6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6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6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6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6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6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6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6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6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6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6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6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6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6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0" name="Google Shape;1610;p36"/>
          <p:cNvGrpSpPr/>
          <p:nvPr/>
        </p:nvGrpSpPr>
        <p:grpSpPr>
          <a:xfrm rot="-5400000">
            <a:off x="-3038008" y="-1227121"/>
            <a:ext cx="3952129" cy="3175881"/>
            <a:chOff x="5256209" y="-1994879"/>
            <a:chExt cx="3952129" cy="3175881"/>
          </a:xfrm>
        </p:grpSpPr>
        <p:sp>
          <p:nvSpPr>
            <p:cNvPr id="1611" name="Google Shape;1611;p36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6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4" name="Google Shape;1614;p37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5" name="Google Shape;1615;p37"/>
          <p:cNvPicPr preferRelativeResize="0"/>
          <p:nvPr/>
        </p:nvPicPr>
        <p:blipFill rotWithShape="1">
          <a:blip r:embed="rId3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6" name="Google Shape;161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7" name="Google Shape;1617;p37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618" name="Google Shape;1618;p37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0" name="Google Shape;1620;p37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1621" name="Google Shape;1621;p37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7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7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7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5" name="Google Shape;1625;p37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1626" name="Google Shape;1626;p37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7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7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7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" name="Google Shape;1630;p37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1631" name="Google Shape;1631;p3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47" name="Google Shape;164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0" name="Google Shape;1650;p38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-9" y="40160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1" name="Google Shape;1651;p38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1652" name="Google Shape;1652;p3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" name="Google Shape;1654;p38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1655" name="Google Shape;1655;p38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8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8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8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8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8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8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8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8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8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8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8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8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8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8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8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8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8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8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3" name="Google Shape;1703;p38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1704" name="Google Shape;1704;p3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20" name="Google Shape;172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5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5"/>
          <p:cNvSpPr txBox="1"/>
          <p:nvPr>
            <p:ph idx="1" type="subTitle"/>
          </p:nvPr>
        </p:nvSpPr>
        <p:spPr>
          <a:xfrm>
            <a:off x="4981770" y="2451554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5"/>
          <p:cNvSpPr txBox="1"/>
          <p:nvPr>
            <p:ph idx="2" type="subTitle"/>
          </p:nvPr>
        </p:nvSpPr>
        <p:spPr>
          <a:xfrm>
            <a:off x="4981771" y="2964124"/>
            <a:ext cx="22818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5"/>
          <p:cNvSpPr txBox="1"/>
          <p:nvPr>
            <p:ph idx="3" type="subTitle"/>
          </p:nvPr>
        </p:nvSpPr>
        <p:spPr>
          <a:xfrm>
            <a:off x="1880430" y="2451554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5"/>
          <p:cNvSpPr txBox="1"/>
          <p:nvPr>
            <p:ph idx="4" type="subTitle"/>
          </p:nvPr>
        </p:nvSpPr>
        <p:spPr>
          <a:xfrm>
            <a:off x="1880425" y="2964124"/>
            <a:ext cx="22818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5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189" name="Google Shape;18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384751" y="37353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Google Shape;190;p5"/>
          <p:cNvGrpSpPr/>
          <p:nvPr/>
        </p:nvGrpSpPr>
        <p:grpSpPr>
          <a:xfrm flipH="1" rot="10800000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191" name="Google Shape;191;p5"/>
            <p:cNvSpPr/>
            <p:nvPr/>
          </p:nvSpPr>
          <p:spPr>
            <a:xfrm>
              <a:off x="435041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5"/>
          <p:cNvGrpSpPr/>
          <p:nvPr/>
        </p:nvGrpSpPr>
        <p:grpSpPr>
          <a:xfrm flipH="1" rot="10800000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194" name="Google Shape;194;p5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5"/>
          <p:cNvGrpSpPr/>
          <p:nvPr/>
        </p:nvGrpSpPr>
        <p:grpSpPr>
          <a:xfrm>
            <a:off x="8013814" y="-799203"/>
            <a:ext cx="2019176" cy="2019176"/>
            <a:chOff x="1943325" y="-220375"/>
            <a:chExt cx="1298672" cy="1298672"/>
          </a:xfrm>
        </p:grpSpPr>
        <p:sp>
          <p:nvSpPr>
            <p:cNvPr id="199" name="Google Shape;199;p5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" name="Google Shape;247;p5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48" name="Google Shape;248;p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67" name="Google Shape;267;p6"/>
          <p:cNvGrpSpPr/>
          <p:nvPr/>
        </p:nvGrpSpPr>
        <p:grpSpPr>
          <a:xfrm flipH="1">
            <a:off x="-99423" y="4189150"/>
            <a:ext cx="1039906" cy="679800"/>
            <a:chOff x="4082325" y="3790650"/>
            <a:chExt cx="1039906" cy="679800"/>
          </a:xfrm>
        </p:grpSpPr>
        <p:sp>
          <p:nvSpPr>
            <p:cNvPr id="268" name="Google Shape;268;p6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6"/>
          <p:cNvGrpSpPr/>
          <p:nvPr/>
        </p:nvGrpSpPr>
        <p:grpSpPr>
          <a:xfrm rot="5400000">
            <a:off x="8405096" y="2480296"/>
            <a:ext cx="793256" cy="182899"/>
            <a:chOff x="2685575" y="2835950"/>
            <a:chExt cx="433000" cy="99825"/>
          </a:xfrm>
        </p:grpSpPr>
        <p:sp>
          <p:nvSpPr>
            <p:cNvPr id="272" name="Google Shape;272;p6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" name="Google Shape;276;p6"/>
          <p:cNvGrpSpPr/>
          <p:nvPr/>
        </p:nvGrpSpPr>
        <p:grpSpPr>
          <a:xfrm flipH="1">
            <a:off x="8194575" y="4265345"/>
            <a:ext cx="1965289" cy="517060"/>
            <a:chOff x="3539975" y="3523525"/>
            <a:chExt cx="745925" cy="196250"/>
          </a:xfrm>
        </p:grpSpPr>
        <p:sp>
          <p:nvSpPr>
            <p:cNvPr id="277" name="Google Shape;277;p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7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7"/>
          <p:cNvSpPr txBox="1"/>
          <p:nvPr>
            <p:ph idx="1" type="body"/>
          </p:nvPr>
        </p:nvSpPr>
        <p:spPr>
          <a:xfrm>
            <a:off x="1221000" y="1512026"/>
            <a:ext cx="67020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" name="Google Shape;296;p7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297" name="Google Shape;297;p7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>
            <a:off x="-303901" y="38300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7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99" name="Google Shape;299;p7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" name="Google Shape;301;p7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302" name="Google Shape;302;p7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7"/>
          <p:cNvGrpSpPr/>
          <p:nvPr/>
        </p:nvGrpSpPr>
        <p:grpSpPr>
          <a:xfrm>
            <a:off x="8209964" y="1045747"/>
            <a:ext cx="2019176" cy="2019176"/>
            <a:chOff x="1943325" y="-220375"/>
            <a:chExt cx="1298672" cy="1298672"/>
          </a:xfrm>
        </p:grpSpPr>
        <p:sp>
          <p:nvSpPr>
            <p:cNvPr id="307" name="Google Shape;307;p7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" name="Google Shape;355;p7"/>
          <p:cNvGrpSpPr/>
          <p:nvPr/>
        </p:nvGrpSpPr>
        <p:grpSpPr>
          <a:xfrm>
            <a:off x="-1031260" y="2597545"/>
            <a:ext cx="1965289" cy="517060"/>
            <a:chOff x="3539975" y="3523525"/>
            <a:chExt cx="745925" cy="196250"/>
          </a:xfrm>
        </p:grpSpPr>
        <p:sp>
          <p:nvSpPr>
            <p:cNvPr id="356" name="Google Shape;356;p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" name="Google Shape;372;p7"/>
          <p:cNvSpPr/>
          <p:nvPr/>
        </p:nvSpPr>
        <p:spPr>
          <a:xfrm>
            <a:off x="2947150" y="42584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8"/>
          <p:cNvSpPr txBox="1"/>
          <p:nvPr>
            <p:ph type="title"/>
          </p:nvPr>
        </p:nvSpPr>
        <p:spPr>
          <a:xfrm>
            <a:off x="1987800" y="1227877"/>
            <a:ext cx="5168400" cy="2615400"/>
          </a:xfrm>
          <a:prstGeom prst="rect">
            <a:avLst/>
          </a:prstGeom>
        </p:spPr>
        <p:txBody>
          <a:bodyPr anchorCtr="0" anchor="ctr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9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76" name="Google Shape;376;p8"/>
          <p:cNvGrpSpPr/>
          <p:nvPr/>
        </p:nvGrpSpPr>
        <p:grpSpPr>
          <a:xfrm rot="-5400000">
            <a:off x="2819427" y="4284163"/>
            <a:ext cx="289170" cy="284718"/>
            <a:chOff x="426000" y="3302025"/>
            <a:chExt cx="220875" cy="217475"/>
          </a:xfrm>
        </p:grpSpPr>
        <p:sp>
          <p:nvSpPr>
            <p:cNvPr id="377" name="Google Shape;377;p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9" name="Google Shape;379;p8"/>
          <p:cNvGrpSpPr/>
          <p:nvPr/>
        </p:nvGrpSpPr>
        <p:grpSpPr>
          <a:xfrm rot="-5400000">
            <a:off x="1014983" y="3948380"/>
            <a:ext cx="357454" cy="956304"/>
            <a:chOff x="357713" y="600975"/>
            <a:chExt cx="357454" cy="956304"/>
          </a:xfrm>
        </p:grpSpPr>
        <p:sp>
          <p:nvSpPr>
            <p:cNvPr id="380" name="Google Shape;380;p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8"/>
          <p:cNvSpPr/>
          <p:nvPr/>
        </p:nvSpPr>
        <p:spPr>
          <a:xfrm>
            <a:off x="5427233" y="4098668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9"/>
          <p:cNvSpPr txBox="1"/>
          <p:nvPr>
            <p:ph type="title"/>
          </p:nvPr>
        </p:nvSpPr>
        <p:spPr>
          <a:xfrm>
            <a:off x="803348" y="1764416"/>
            <a:ext cx="46359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8" name="Google Shape;388;p9"/>
          <p:cNvSpPr txBox="1"/>
          <p:nvPr>
            <p:ph idx="1" type="subTitle"/>
          </p:nvPr>
        </p:nvSpPr>
        <p:spPr>
          <a:xfrm>
            <a:off x="803350" y="2483809"/>
            <a:ext cx="4635900" cy="13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89" name="Google Shape;389;p9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390" name="Google Shape;390;p9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" name="Google Shape;392;p9"/>
          <p:cNvGrpSpPr/>
          <p:nvPr/>
        </p:nvGrpSpPr>
        <p:grpSpPr>
          <a:xfrm>
            <a:off x="4724908" y="599573"/>
            <a:ext cx="793256" cy="182899"/>
            <a:chOff x="2685575" y="2835950"/>
            <a:chExt cx="433000" cy="99825"/>
          </a:xfrm>
        </p:grpSpPr>
        <p:sp>
          <p:nvSpPr>
            <p:cNvPr id="393" name="Google Shape;393;p9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9"/>
          <p:cNvGrpSpPr/>
          <p:nvPr/>
        </p:nvGrpSpPr>
        <p:grpSpPr>
          <a:xfrm>
            <a:off x="3091076" y="4281547"/>
            <a:ext cx="2019176" cy="2019176"/>
            <a:chOff x="1943325" y="-220375"/>
            <a:chExt cx="1298672" cy="1298672"/>
          </a:xfrm>
        </p:grpSpPr>
        <p:sp>
          <p:nvSpPr>
            <p:cNvPr id="398" name="Google Shape;398;p9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9"/>
          <p:cNvGrpSpPr/>
          <p:nvPr/>
        </p:nvGrpSpPr>
        <p:grpSpPr>
          <a:xfrm>
            <a:off x="7851727" y="4404720"/>
            <a:ext cx="1965289" cy="517060"/>
            <a:chOff x="3539975" y="3523525"/>
            <a:chExt cx="745925" cy="196250"/>
          </a:xfrm>
        </p:grpSpPr>
        <p:sp>
          <p:nvSpPr>
            <p:cNvPr id="447" name="Google Shape;447;p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" name="Google Shape;463;p9"/>
          <p:cNvSpPr/>
          <p:nvPr/>
        </p:nvSpPr>
        <p:spPr>
          <a:xfrm>
            <a:off x="1765763" y="533623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0"/>
          <p:cNvSpPr txBox="1"/>
          <p:nvPr>
            <p:ph idx="1" type="body"/>
          </p:nvPr>
        </p:nvSpPr>
        <p:spPr>
          <a:xfrm>
            <a:off x="1096550" y="1135950"/>
            <a:ext cx="44667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</a:lstStyle>
          <a:p/>
        </p:txBody>
      </p:sp>
      <p:grpSp>
        <p:nvGrpSpPr>
          <p:cNvPr id="466" name="Google Shape;466;p10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467" name="Google Shape;467;p10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" name="Google Shape;469;p10"/>
          <p:cNvGrpSpPr/>
          <p:nvPr/>
        </p:nvGrpSpPr>
        <p:grpSpPr>
          <a:xfrm>
            <a:off x="357713" y="1416050"/>
            <a:ext cx="357454" cy="956304"/>
            <a:chOff x="357713" y="600975"/>
            <a:chExt cx="357454" cy="956304"/>
          </a:xfrm>
        </p:grpSpPr>
        <p:sp>
          <p:nvSpPr>
            <p:cNvPr id="470" name="Google Shape;470;p1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" name="Google Shape;474;p10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475" name="Google Shape;475;p10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0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0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0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0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0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0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0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0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0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0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0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0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0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0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0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0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0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0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0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0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0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0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0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0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0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0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3" name="Google Shape;523;p10"/>
          <p:cNvSpPr/>
          <p:nvPr/>
        </p:nvSpPr>
        <p:spPr>
          <a:xfrm rot="-5400000">
            <a:off x="4915335" y="3005100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4" name="Google Shape;52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7164665" y="3378950"/>
            <a:ext cx="2527511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500" y="538250"/>
            <a:ext cx="77130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spreadsheets/d/1NdWwOnPQNNA-gQd5lncK7JRiDrMqht-OZj4aU1uYr98/copy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spreadsheets/d/1NdWwOnPQNNA-gQd5lncK7JRiDrMqht-OZj4aU1uYr98/copy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google.com/spreadsheets/d/1NdWwOnPQNNA-gQd5lncK7JRiDrMqht-OZj4aU1uYr98/copy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22.png"/><Relationship Id="rId5" Type="http://schemas.openxmlformats.org/officeDocument/2006/relationships/image" Target="../media/image2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4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p39"/>
          <p:cNvSpPr txBox="1"/>
          <p:nvPr>
            <p:ph type="ctrTitle"/>
          </p:nvPr>
        </p:nvSpPr>
        <p:spPr>
          <a:xfrm>
            <a:off x="1248375" y="1541473"/>
            <a:ext cx="6647100" cy="1695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DCS X Peak AI</a:t>
            </a:r>
            <a:endParaRPr sz="5800"/>
          </a:p>
          <a:p>
            <a:pPr indent="0" lvl="0" marL="0" rtl="0" algn="ctr">
              <a:spcBef>
                <a:spcPts val="200"/>
              </a:spcBef>
              <a:spcAft>
                <a:spcPts val="200"/>
              </a:spcAft>
              <a:buNone/>
            </a:pPr>
            <a:r>
              <a:rPr lang="en" sz="5050">
                <a:solidFill>
                  <a:schemeClr val="dk2"/>
                </a:solidFill>
              </a:rPr>
              <a:t>Olist</a:t>
            </a:r>
            <a:endParaRPr sz="5050">
              <a:solidFill>
                <a:schemeClr val="dk2"/>
              </a:solidFill>
            </a:endParaRPr>
          </a:p>
        </p:txBody>
      </p:sp>
      <p:sp>
        <p:nvSpPr>
          <p:cNvPr id="1726" name="Google Shape;1726;p39"/>
          <p:cNvSpPr txBox="1"/>
          <p:nvPr>
            <p:ph idx="1" type="subTitle"/>
          </p:nvPr>
        </p:nvSpPr>
        <p:spPr>
          <a:xfrm>
            <a:off x="1248525" y="3290708"/>
            <a:ext cx="66471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Team Four: Sandbox Analysis </a:t>
            </a:r>
            <a:endParaRPr/>
          </a:p>
        </p:txBody>
      </p:sp>
      <p:sp>
        <p:nvSpPr>
          <p:cNvPr id="1727" name="Google Shape;1727;p39"/>
          <p:cNvSpPr/>
          <p:nvPr/>
        </p:nvSpPr>
        <p:spPr>
          <a:xfrm>
            <a:off x="715550" y="23917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28" name="Google Shape;1728;p39"/>
          <p:cNvCxnSpPr/>
          <p:nvPr/>
        </p:nvCxnSpPr>
        <p:spPr>
          <a:xfrm>
            <a:off x="1863750" y="3162850"/>
            <a:ext cx="5416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p48"/>
          <p:cNvSpPr txBox="1"/>
          <p:nvPr>
            <p:ph type="title"/>
          </p:nvPr>
        </p:nvSpPr>
        <p:spPr>
          <a:xfrm>
            <a:off x="5924600" y="1943582"/>
            <a:ext cx="25482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r>
              <a:rPr lang="en"/>
              <a:t> Heatmaps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4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Attributes to Review Score</a:t>
            </a:r>
            <a:endParaRPr/>
          </a:p>
        </p:txBody>
      </p:sp>
      <p:sp>
        <p:nvSpPr>
          <p:cNvPr id="2117" name="Google Shape;2117;p49"/>
          <p:cNvSpPr txBox="1"/>
          <p:nvPr/>
        </p:nvSpPr>
        <p:spPr>
          <a:xfrm flipH="1">
            <a:off x="5738150" y="2168375"/>
            <a:ext cx="25203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Little positive or negative correlation between review scores and location features 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2118" name="Google Shape;2118;p49"/>
          <p:cNvSpPr txBox="1"/>
          <p:nvPr/>
        </p:nvSpPr>
        <p:spPr>
          <a:xfrm flipH="1">
            <a:off x="5745375" y="1785325"/>
            <a:ext cx="21501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Summary</a:t>
            </a:r>
            <a:endParaRPr>
              <a:solidFill>
                <a:schemeClr val="dk2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pic>
        <p:nvPicPr>
          <p:cNvPr id="2119" name="Google Shape;2119;p49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9850" y="1533900"/>
            <a:ext cx="4085115" cy="252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0" name="Google Shape;212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9850" y="1576248"/>
            <a:ext cx="4390378" cy="236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4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p50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Attributes</a:t>
            </a:r>
            <a:r>
              <a:rPr lang="en"/>
              <a:t> to Review Score</a:t>
            </a:r>
            <a:endParaRPr/>
          </a:p>
        </p:txBody>
      </p:sp>
      <p:sp>
        <p:nvSpPr>
          <p:cNvPr id="2126" name="Google Shape;2126;p50"/>
          <p:cNvSpPr txBox="1"/>
          <p:nvPr/>
        </p:nvSpPr>
        <p:spPr>
          <a:xfrm flipH="1">
            <a:off x="5738175" y="2168374"/>
            <a:ext cx="21573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2127" name="Google Shape;2127;p50"/>
          <p:cNvSpPr txBox="1"/>
          <p:nvPr/>
        </p:nvSpPr>
        <p:spPr>
          <a:xfrm flipH="1">
            <a:off x="5745375" y="1785325"/>
            <a:ext cx="21501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Summary</a:t>
            </a:r>
            <a:endParaRPr>
              <a:solidFill>
                <a:schemeClr val="dk2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2128" name="Google Shape;2128;p50"/>
          <p:cNvSpPr txBox="1"/>
          <p:nvPr/>
        </p:nvSpPr>
        <p:spPr>
          <a:xfrm flipH="1">
            <a:off x="5660500" y="2296725"/>
            <a:ext cx="21573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Little positive or negative correlation between review score and product attributes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2129" name="Google Shape;2129;p50"/>
          <p:cNvSpPr/>
          <p:nvPr/>
        </p:nvSpPr>
        <p:spPr>
          <a:xfrm>
            <a:off x="8150738" y="244278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0" name="Google Shape;2130;p50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9850" y="1533900"/>
            <a:ext cx="4085115" cy="252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1" name="Google Shape;2131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1925" y="1496625"/>
            <a:ext cx="4373600" cy="244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5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51"/>
          <p:cNvSpPr txBox="1"/>
          <p:nvPr>
            <p:ph type="title"/>
          </p:nvPr>
        </p:nvSpPr>
        <p:spPr>
          <a:xfrm>
            <a:off x="43775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 Attributes </a:t>
            </a:r>
            <a:r>
              <a:rPr lang="en"/>
              <a:t>to Review Score</a:t>
            </a:r>
            <a:endParaRPr/>
          </a:p>
        </p:txBody>
      </p:sp>
      <p:sp>
        <p:nvSpPr>
          <p:cNvPr id="2137" name="Google Shape;2137;p51"/>
          <p:cNvSpPr txBox="1"/>
          <p:nvPr/>
        </p:nvSpPr>
        <p:spPr>
          <a:xfrm flipH="1">
            <a:off x="5738175" y="2168374"/>
            <a:ext cx="21573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Little positive or negative correlation between review scores and location features 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2138" name="Google Shape;2138;p51"/>
          <p:cNvSpPr txBox="1"/>
          <p:nvPr/>
        </p:nvSpPr>
        <p:spPr>
          <a:xfrm flipH="1">
            <a:off x="5745375" y="1785325"/>
            <a:ext cx="21501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Summary</a:t>
            </a:r>
            <a:endParaRPr>
              <a:solidFill>
                <a:schemeClr val="dk2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2139" name="Google Shape;2139;p51"/>
          <p:cNvSpPr/>
          <p:nvPr/>
        </p:nvSpPr>
        <p:spPr>
          <a:xfrm>
            <a:off x="8150738" y="244278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0" name="Google Shape;2140;p51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9850" y="1533900"/>
            <a:ext cx="4085115" cy="252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1" name="Google Shape;2141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1525" y="1388550"/>
            <a:ext cx="4511375" cy="252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52"/>
          <p:cNvSpPr txBox="1"/>
          <p:nvPr>
            <p:ph idx="1" type="subTitle"/>
          </p:nvPr>
        </p:nvSpPr>
        <p:spPr>
          <a:xfrm>
            <a:off x="871075" y="1413975"/>
            <a:ext cx="7840500" cy="20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Target: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Whether a customer is satisfied with the order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If review rating &lt; 4, then no (unsatisfied). Else, yes (satisfied).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Features: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Whether the order is delivered late compared to the estimated delivery time (is_late)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Shipping fee to item price ratio (shipping_cost)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Amount of time it took for Olist to ask for review on an order (review_time)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Number of photos of the product ordered (num_photos)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7" name="Google Shape;2147;p52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53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Reasoning on features selected</a:t>
            </a:r>
            <a:endParaRPr/>
          </a:p>
        </p:txBody>
      </p:sp>
      <p:sp>
        <p:nvSpPr>
          <p:cNvPr id="2153" name="Google Shape;2153;p53"/>
          <p:cNvSpPr txBox="1"/>
          <p:nvPr/>
        </p:nvSpPr>
        <p:spPr>
          <a:xfrm>
            <a:off x="715500" y="1258575"/>
            <a:ext cx="7426500" cy="23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</a:pPr>
            <a:r>
              <a:rPr b="1"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Whether order is delivered late</a:t>
            </a:r>
            <a:r>
              <a:rPr b="1"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: </a:t>
            </a:r>
            <a:r>
              <a:rPr i="1"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if there are delays in delivery, customer frustration would be greater</a:t>
            </a:r>
            <a:endParaRPr i="1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i Jamjuree"/>
              <a:buChar char="●"/>
            </a:pPr>
            <a:r>
              <a:rPr b="1"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Review time difference: </a:t>
            </a: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if the survey is sent shortly after delivery, users would more likely respond accurately (recency bias) 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i Jamjuree"/>
              <a:buChar char="●"/>
            </a:pPr>
            <a:r>
              <a:rPr b="1" i="1"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Product Photos Quantity: </a:t>
            </a:r>
            <a:r>
              <a:rPr i="1"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more information available (more photos) to the user, leads to more transparency in the transaction </a:t>
            </a:r>
            <a:endParaRPr i="1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300"/>
              <a:buFont typeface="Bai Jamjuree"/>
              <a:buChar char="●"/>
            </a:pPr>
            <a:r>
              <a:rPr b="1" i="1"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Price to Shipping Ratio: </a:t>
            </a:r>
            <a:r>
              <a:rPr i="1"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customers might be unhappy with a high shipping cost if they buy something cheaper</a:t>
            </a:r>
            <a:endParaRPr i="1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7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p54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</p:txBody>
      </p:sp>
      <p:sp>
        <p:nvSpPr>
          <p:cNvPr id="2159" name="Google Shape;2159;p54"/>
          <p:cNvSpPr txBox="1"/>
          <p:nvPr/>
        </p:nvSpPr>
        <p:spPr>
          <a:xfrm>
            <a:off x="758925" y="1217025"/>
            <a:ext cx="42654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drich"/>
              <a:buChar char="-"/>
            </a:pPr>
            <a:r>
              <a:rPr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Is_late is the only strong factor</a:t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drich"/>
              <a:buChar char="-"/>
            </a:pPr>
            <a:r>
              <a:rPr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The coefficient of -1.786 means that an order being late makes a customer about 6 time </a:t>
            </a:r>
            <a:r>
              <a:rPr b="1"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LESS</a:t>
            </a:r>
            <a:r>
              <a:rPr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 likely to be satisfied with the order than if the order were on time!</a:t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drich"/>
              <a:buChar char="-"/>
            </a:pPr>
            <a:r>
              <a:rPr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Olist should try to keep the orders delivered on time!</a:t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graphicFrame>
        <p:nvGraphicFramePr>
          <p:cNvPr id="2160" name="Google Shape;2160;p54"/>
          <p:cNvGraphicFramePr/>
          <p:nvPr/>
        </p:nvGraphicFramePr>
        <p:xfrm>
          <a:off x="5048750" y="13647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{FDD816C3-4371-43E7-BE15-4314D1782A59}</a:tableStyleId>
              </a:tblPr>
              <a:tblGrid>
                <a:gridCol w="2037700"/>
                <a:gridCol w="149230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Feature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Coefficient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is_late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-1.786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shipping_cost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-0.298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review_time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0.014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num_photo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0.047</a:t>
                      </a:r>
                      <a:endParaRPr>
                        <a:solidFill>
                          <a:schemeClr val="lt1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55"/>
          <p:cNvSpPr txBox="1"/>
          <p:nvPr>
            <p:ph type="title"/>
          </p:nvPr>
        </p:nvSpPr>
        <p:spPr>
          <a:xfrm>
            <a:off x="666425" y="29280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Delivery time across zip code</a:t>
            </a:r>
            <a:endParaRPr/>
          </a:p>
        </p:txBody>
      </p:sp>
      <p:sp>
        <p:nvSpPr>
          <p:cNvPr id="2166" name="Google Shape;2166;p55"/>
          <p:cNvSpPr txBox="1"/>
          <p:nvPr/>
        </p:nvSpPr>
        <p:spPr>
          <a:xfrm>
            <a:off x="176925" y="1825525"/>
            <a:ext cx="6010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drich"/>
              <a:buChar char="-"/>
            </a:pPr>
            <a:r>
              <a:rPr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Some statistics of average delivery time across zip codes </a:t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drich"/>
              <a:buChar char="-"/>
            </a:pPr>
            <a:r>
              <a:rPr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On average, it takes almost 2 weeks to deliver an order to a customer (some packages took over 100 days, but they were shipped to outside of brazil)!</a:t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pic>
        <p:nvPicPr>
          <p:cNvPr id="2167" name="Google Shape;216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7725" y="1128448"/>
            <a:ext cx="2579875" cy="274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Google Shape;2168;p55"/>
          <p:cNvSpPr txBox="1"/>
          <p:nvPr/>
        </p:nvSpPr>
        <p:spPr>
          <a:xfrm>
            <a:off x="1151625" y="1882450"/>
            <a:ext cx="218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i Jamjuree"/>
              <a:ea typeface="Bai Jamjuree"/>
              <a:cs typeface="Bai Jamjuree"/>
              <a:sym typeface="Bai Jamjure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5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Delivery Time across Zip Codes (Cont.)</a:t>
            </a:r>
            <a:endParaRPr/>
          </a:p>
        </p:txBody>
      </p:sp>
      <p:pic>
        <p:nvPicPr>
          <p:cNvPr id="2174" name="Google Shape;217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075" y="1173400"/>
            <a:ext cx="3802000" cy="3904026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75" name="Google Shape;2175;p56"/>
          <p:cNvSpPr txBox="1"/>
          <p:nvPr/>
        </p:nvSpPr>
        <p:spPr>
          <a:xfrm>
            <a:off x="3995075" y="1573425"/>
            <a:ext cx="396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drich"/>
              <a:buChar char="-"/>
            </a:pPr>
            <a:r>
              <a:rPr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Red and orange indicate very slow (over 16 days), and slow (over 11 days) delivery</a:t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drich"/>
              <a:buChar char="-"/>
            </a:pPr>
            <a:r>
              <a:rPr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Delivery is very slow in most of the locations</a:t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drich"/>
              <a:buChar char="-"/>
            </a:pPr>
            <a:r>
              <a:rPr lang="en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We recommend Olist to add more shipping centers in these areas with high demand!</a:t>
            </a:r>
            <a:endParaRPr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0" name="Google Shape;2180;p57"/>
          <p:cNvGrpSpPr/>
          <p:nvPr/>
        </p:nvGrpSpPr>
        <p:grpSpPr>
          <a:xfrm>
            <a:off x="2290890" y="573334"/>
            <a:ext cx="1965289" cy="517060"/>
            <a:chOff x="3539975" y="3523525"/>
            <a:chExt cx="745925" cy="196250"/>
          </a:xfrm>
        </p:grpSpPr>
        <p:sp>
          <p:nvSpPr>
            <p:cNvPr id="2181" name="Google Shape;2181;p5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7" name="Google Shape;2197;p57"/>
          <p:cNvSpPr txBox="1"/>
          <p:nvPr>
            <p:ph type="title"/>
          </p:nvPr>
        </p:nvSpPr>
        <p:spPr>
          <a:xfrm>
            <a:off x="1987800" y="1227875"/>
            <a:ext cx="7008600" cy="2615400"/>
          </a:xfrm>
          <a:prstGeom prst="rect">
            <a:avLst/>
          </a:prstGeom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Recommendations</a:t>
            </a:r>
            <a:endParaRPr sz="5000">
              <a:solidFill>
                <a:schemeClr val="dk2"/>
              </a:solidFill>
            </a:endParaRPr>
          </a:p>
        </p:txBody>
      </p:sp>
      <p:cxnSp>
        <p:nvCxnSpPr>
          <p:cNvPr id="2198" name="Google Shape;2198;p57"/>
          <p:cNvCxnSpPr/>
          <p:nvPr/>
        </p:nvCxnSpPr>
        <p:spPr>
          <a:xfrm>
            <a:off x="3340884" y="3654852"/>
            <a:ext cx="2580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99" name="Google Shape;2199;p57"/>
          <p:cNvGrpSpPr/>
          <p:nvPr/>
        </p:nvGrpSpPr>
        <p:grpSpPr>
          <a:xfrm>
            <a:off x="5633458" y="-1519770"/>
            <a:ext cx="2795003" cy="2795003"/>
            <a:chOff x="1943325" y="-220375"/>
            <a:chExt cx="1298672" cy="1298672"/>
          </a:xfrm>
        </p:grpSpPr>
        <p:sp>
          <p:nvSpPr>
            <p:cNvPr id="2200" name="Google Shape;2200;p57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7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7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7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7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7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7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7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7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7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7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7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7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7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7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7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7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7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7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7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7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7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7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7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7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7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7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7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7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7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7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7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7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7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7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7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7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7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7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7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7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7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7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7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7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7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7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7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8" name="Google Shape;2248;p57"/>
          <p:cNvSpPr/>
          <p:nvPr/>
        </p:nvSpPr>
        <p:spPr>
          <a:xfrm flipH="1" rot="10800000">
            <a:off x="873954" y="2003240"/>
            <a:ext cx="639486" cy="1296623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9" name="Google Shape;2249;p57"/>
          <p:cNvSpPr txBox="1"/>
          <p:nvPr/>
        </p:nvSpPr>
        <p:spPr>
          <a:xfrm>
            <a:off x="2051100" y="2899650"/>
            <a:ext cx="524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Potential </a:t>
            </a:r>
            <a:r>
              <a:rPr i="1" lang="en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considerations based on findings and analysis</a:t>
            </a:r>
            <a:endParaRPr i="1">
              <a:solidFill>
                <a:srgbClr val="FFFFFF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40"/>
          <p:cNvSpPr/>
          <p:nvPr/>
        </p:nvSpPr>
        <p:spPr>
          <a:xfrm>
            <a:off x="951017" y="3642122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4" name="Google Shape;1734;p40"/>
          <p:cNvSpPr/>
          <p:nvPr/>
        </p:nvSpPr>
        <p:spPr>
          <a:xfrm>
            <a:off x="4840804" y="3642122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5" name="Google Shape;1735;p40"/>
          <p:cNvSpPr/>
          <p:nvPr/>
        </p:nvSpPr>
        <p:spPr>
          <a:xfrm>
            <a:off x="4840804" y="2617251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6" name="Google Shape;1736;p40"/>
          <p:cNvSpPr/>
          <p:nvPr/>
        </p:nvSpPr>
        <p:spPr>
          <a:xfrm>
            <a:off x="951017" y="2631976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7" name="Google Shape;1737;p40"/>
          <p:cNvSpPr/>
          <p:nvPr/>
        </p:nvSpPr>
        <p:spPr>
          <a:xfrm>
            <a:off x="4840804" y="161328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8" name="Google Shape;1738;p40"/>
          <p:cNvSpPr/>
          <p:nvPr/>
        </p:nvSpPr>
        <p:spPr>
          <a:xfrm>
            <a:off x="951017" y="161328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40"/>
          <p:cNvSpPr txBox="1"/>
          <p:nvPr>
            <p:ph idx="21"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740" name="Google Shape;1740;p40"/>
          <p:cNvSpPr txBox="1"/>
          <p:nvPr>
            <p:ph type="title"/>
          </p:nvPr>
        </p:nvSpPr>
        <p:spPr>
          <a:xfrm>
            <a:off x="817925" y="153507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41" name="Google Shape;1741;p40"/>
          <p:cNvSpPr txBox="1"/>
          <p:nvPr>
            <p:ph idx="1" type="subTitle"/>
          </p:nvPr>
        </p:nvSpPr>
        <p:spPr>
          <a:xfrm>
            <a:off x="1639675" y="148345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742" name="Google Shape;1742;p40"/>
          <p:cNvSpPr txBox="1"/>
          <p:nvPr>
            <p:ph idx="2" type="subTitle"/>
          </p:nvPr>
        </p:nvSpPr>
        <p:spPr>
          <a:xfrm>
            <a:off x="1639675" y="183804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</a:t>
            </a:r>
            <a:r>
              <a:rPr lang="en"/>
              <a:t>n overview of our team &amp; backgrounds </a:t>
            </a:r>
            <a:endParaRPr/>
          </a:p>
        </p:txBody>
      </p:sp>
      <p:sp>
        <p:nvSpPr>
          <p:cNvPr id="1743" name="Google Shape;1743;p40"/>
          <p:cNvSpPr txBox="1"/>
          <p:nvPr>
            <p:ph idx="3" type="title"/>
          </p:nvPr>
        </p:nvSpPr>
        <p:spPr>
          <a:xfrm>
            <a:off x="817925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44" name="Google Shape;1744;p40"/>
          <p:cNvSpPr txBox="1"/>
          <p:nvPr>
            <p:ph idx="4" type="subTitle"/>
          </p:nvPr>
        </p:nvSpPr>
        <p:spPr>
          <a:xfrm>
            <a:off x="1639675" y="2497425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Exploring Problem</a:t>
            </a:r>
            <a:endParaRPr/>
          </a:p>
        </p:txBody>
      </p:sp>
      <p:sp>
        <p:nvSpPr>
          <p:cNvPr id="1745" name="Google Shape;1745;p40"/>
          <p:cNvSpPr txBox="1"/>
          <p:nvPr>
            <p:ph idx="5" type="subTitle"/>
          </p:nvPr>
        </p:nvSpPr>
        <p:spPr>
          <a:xfrm>
            <a:off x="1639675" y="2852025"/>
            <a:ext cx="2755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Outline of defining an </a:t>
            </a:r>
            <a:r>
              <a:rPr lang="en"/>
              <a:t>approach</a:t>
            </a:r>
            <a:r>
              <a:rPr lang="en"/>
              <a:t> with the given information</a:t>
            </a:r>
            <a:endParaRPr/>
          </a:p>
        </p:txBody>
      </p:sp>
      <p:sp>
        <p:nvSpPr>
          <p:cNvPr id="1746" name="Google Shape;1746;p40"/>
          <p:cNvSpPr txBox="1"/>
          <p:nvPr>
            <p:ph idx="6" type="title"/>
          </p:nvPr>
        </p:nvSpPr>
        <p:spPr>
          <a:xfrm>
            <a:off x="817925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47" name="Google Shape;1747;p40"/>
          <p:cNvSpPr txBox="1"/>
          <p:nvPr>
            <p:ph idx="7" type="subTitle"/>
          </p:nvPr>
        </p:nvSpPr>
        <p:spPr>
          <a:xfrm>
            <a:off x="1639675" y="351140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Hypothesis</a:t>
            </a:r>
            <a:endParaRPr/>
          </a:p>
        </p:txBody>
      </p:sp>
      <p:sp>
        <p:nvSpPr>
          <p:cNvPr id="1748" name="Google Shape;1748;p40"/>
          <p:cNvSpPr txBox="1"/>
          <p:nvPr>
            <p:ph idx="8" type="subTitle"/>
          </p:nvPr>
        </p:nvSpPr>
        <p:spPr>
          <a:xfrm>
            <a:off x="1639675" y="386599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After planning, defining a hypothesis to </a:t>
            </a:r>
            <a:r>
              <a:rPr lang="en"/>
              <a:t>work</a:t>
            </a:r>
            <a:r>
              <a:rPr lang="en"/>
              <a:t> with</a:t>
            </a:r>
            <a:endParaRPr/>
          </a:p>
        </p:txBody>
      </p:sp>
      <p:sp>
        <p:nvSpPr>
          <p:cNvPr id="1749" name="Google Shape;1749;p40"/>
          <p:cNvSpPr txBox="1"/>
          <p:nvPr>
            <p:ph idx="9" type="title"/>
          </p:nvPr>
        </p:nvSpPr>
        <p:spPr>
          <a:xfrm>
            <a:off x="4707713" y="153507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50" name="Google Shape;1750;p40"/>
          <p:cNvSpPr txBox="1"/>
          <p:nvPr>
            <p:ph idx="13" type="subTitle"/>
          </p:nvPr>
        </p:nvSpPr>
        <p:spPr>
          <a:xfrm>
            <a:off x="5529413" y="148345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1751" name="Google Shape;1751;p40"/>
          <p:cNvSpPr txBox="1"/>
          <p:nvPr>
            <p:ph idx="14" type="subTitle"/>
          </p:nvPr>
        </p:nvSpPr>
        <p:spPr>
          <a:xfrm>
            <a:off x="5529413" y="183804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Preparing the datasets, and analyzing the data</a:t>
            </a:r>
            <a:endParaRPr/>
          </a:p>
        </p:txBody>
      </p:sp>
      <p:sp>
        <p:nvSpPr>
          <p:cNvPr id="1752" name="Google Shape;1752;p40"/>
          <p:cNvSpPr txBox="1"/>
          <p:nvPr>
            <p:ph idx="15" type="title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753" name="Google Shape;1753;p40"/>
          <p:cNvSpPr txBox="1"/>
          <p:nvPr>
            <p:ph idx="16" type="subTitle"/>
          </p:nvPr>
        </p:nvSpPr>
        <p:spPr>
          <a:xfrm>
            <a:off x="5529413" y="2497425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1754" name="Google Shape;1754;p40"/>
          <p:cNvSpPr txBox="1"/>
          <p:nvPr>
            <p:ph idx="17" type="subTitle"/>
          </p:nvPr>
        </p:nvSpPr>
        <p:spPr>
          <a:xfrm>
            <a:off x="5529413" y="2852015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Based on observations, modeling certain trends</a:t>
            </a:r>
            <a:endParaRPr/>
          </a:p>
        </p:txBody>
      </p:sp>
      <p:sp>
        <p:nvSpPr>
          <p:cNvPr id="1755" name="Google Shape;1755;p40"/>
          <p:cNvSpPr txBox="1"/>
          <p:nvPr>
            <p:ph idx="18" type="title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756" name="Google Shape;1756;p40"/>
          <p:cNvSpPr txBox="1"/>
          <p:nvPr>
            <p:ph idx="19" type="subTitle"/>
          </p:nvPr>
        </p:nvSpPr>
        <p:spPr>
          <a:xfrm>
            <a:off x="5529413" y="351140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757" name="Google Shape;1757;p40"/>
          <p:cNvSpPr txBox="1"/>
          <p:nvPr>
            <p:ph idx="20" type="subTitle"/>
          </p:nvPr>
        </p:nvSpPr>
        <p:spPr>
          <a:xfrm>
            <a:off x="5529413" y="386599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Drawing conclusions from analyses &amp; models</a:t>
            </a:r>
            <a:endParaRPr/>
          </a:p>
        </p:txBody>
      </p:sp>
      <p:grpSp>
        <p:nvGrpSpPr>
          <p:cNvPr id="1758" name="Google Shape;1758;p40"/>
          <p:cNvGrpSpPr/>
          <p:nvPr/>
        </p:nvGrpSpPr>
        <p:grpSpPr>
          <a:xfrm>
            <a:off x="7391908" y="722871"/>
            <a:ext cx="793256" cy="182899"/>
            <a:chOff x="2685575" y="2835950"/>
            <a:chExt cx="433000" cy="99825"/>
          </a:xfrm>
        </p:grpSpPr>
        <p:sp>
          <p:nvSpPr>
            <p:cNvPr id="1759" name="Google Shape;1759;p40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0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0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p58"/>
          <p:cNvSpPr txBox="1"/>
          <p:nvPr>
            <p:ph type="title"/>
          </p:nvPr>
        </p:nvSpPr>
        <p:spPr>
          <a:xfrm>
            <a:off x="333700" y="266950"/>
            <a:ext cx="30705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LOCATIONS</a:t>
            </a:r>
            <a:endParaRPr/>
          </a:p>
        </p:txBody>
      </p:sp>
      <p:grpSp>
        <p:nvGrpSpPr>
          <p:cNvPr id="2255" name="Google Shape;2255;p58"/>
          <p:cNvGrpSpPr/>
          <p:nvPr/>
        </p:nvGrpSpPr>
        <p:grpSpPr>
          <a:xfrm>
            <a:off x="3593851" y="1654926"/>
            <a:ext cx="4631841" cy="2354952"/>
            <a:chOff x="238125" y="1038125"/>
            <a:chExt cx="7146800" cy="3633625"/>
          </a:xfrm>
        </p:grpSpPr>
        <p:sp>
          <p:nvSpPr>
            <p:cNvPr id="2256" name="Google Shape;2256;p58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8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8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8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8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8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8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8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8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8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8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8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8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8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8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8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8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8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8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8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8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8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8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8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8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8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8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8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8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8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8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8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8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8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8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8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8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8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8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8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8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8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8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8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8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8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8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8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8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8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8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8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8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8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8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8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8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8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8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8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8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8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8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8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8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8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8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8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8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8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8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8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8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8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8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8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8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8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8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8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8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8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8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8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8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8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8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8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8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8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8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8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8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8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8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8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8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8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8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8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8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8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8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8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8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8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8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8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8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8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8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8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8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8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8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8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8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8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8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8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8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8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8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8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8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8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8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8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8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8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8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8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8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8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8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8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8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8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8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8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8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8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8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8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8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8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8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8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8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8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8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8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8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8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8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8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8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8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8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8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8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8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8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8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8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8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8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8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8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8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8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8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8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8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8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8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8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8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8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8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8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8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8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8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8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8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8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8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8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8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8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8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8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8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8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8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8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8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8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8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8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8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8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8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8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8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8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8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8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8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8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8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8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8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8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8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8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8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8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8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8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8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8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8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8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8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8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8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8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8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8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8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8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8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8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8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8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8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8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8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8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8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8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8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8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8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8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8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8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8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8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8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8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8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8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8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8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8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8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8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8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8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8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8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8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8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8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8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8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8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8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8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8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8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8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8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8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8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8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8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8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8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8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8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8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8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8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8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8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8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8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8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8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8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8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8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8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8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8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8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8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8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8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8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8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8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8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8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8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8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8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8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8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8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8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8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8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8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8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8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8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8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8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8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8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8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8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8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8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8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8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8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8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8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8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8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8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8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8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8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8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8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8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8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8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8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8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8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8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8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8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8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8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8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8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8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8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8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8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8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8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8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8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8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8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8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8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8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8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8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8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8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8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8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8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8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8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8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8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8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8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8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8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8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8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8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8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8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8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8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8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8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8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8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8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8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8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8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8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8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8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8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8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8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8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8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8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8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8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8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8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8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8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8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8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8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8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8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8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8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8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8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8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8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8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8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8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8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8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8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8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8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8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8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8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8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8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8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8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8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8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8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8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8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8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8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8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8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8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8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8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8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8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8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8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8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8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8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8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8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8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8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8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8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8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8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8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8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8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8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8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8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8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8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8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8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8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8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8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8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8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8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8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8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8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8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8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8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8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8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8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8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8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8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8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8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8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8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8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8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8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8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8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8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8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8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8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8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8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8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8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8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8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8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8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8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8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8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8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8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8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8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8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8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8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8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8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8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8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8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8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8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8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8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8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8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8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8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8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8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8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8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8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8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8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8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8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8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8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8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8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8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8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8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8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8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8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8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8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8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8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8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8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8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8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8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8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8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8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8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8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8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8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8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8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8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8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8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8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8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8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8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8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8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8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8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8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8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8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8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8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8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8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8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8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8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8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8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8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8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8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8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8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8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8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8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8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8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8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8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8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8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8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8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8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8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8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8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8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8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8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8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8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8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8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8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8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8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8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8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8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8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8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8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8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8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8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8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8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8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8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8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8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8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8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8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8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8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8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8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8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8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8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8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8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8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8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8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8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8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8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8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8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8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8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8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8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8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8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8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8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8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8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8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8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8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8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8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8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8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8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8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8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8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8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8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8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8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8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8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8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8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8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8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8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8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8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8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8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8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8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8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8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8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8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8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8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8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8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8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8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8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8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8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8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8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8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8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8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8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8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8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8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8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8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8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8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8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8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8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8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8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8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8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8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8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8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8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8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8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8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8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8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8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8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8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8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8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8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8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8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8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8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8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8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8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8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8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8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8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8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8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8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8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8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8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8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8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8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8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8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8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8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8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8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8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8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8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8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8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8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8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8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8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8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8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8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8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8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8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8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8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8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8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8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8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8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8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8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8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8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8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8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8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8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8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8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8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8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8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8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8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8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8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8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8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8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8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8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8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8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8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8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8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8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8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8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8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8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8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8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8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8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8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8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8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8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8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8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8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8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8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8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8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8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8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8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8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8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8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8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8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8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8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8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8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8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8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8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8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8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8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8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8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8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8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8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8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8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8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8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8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8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8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8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8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8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8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8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8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8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8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8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8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8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8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8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8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8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8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8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8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8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8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8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8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8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8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8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8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8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8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8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8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8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8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8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8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8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8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8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8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8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8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8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8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8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8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8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8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8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8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8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8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8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8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8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8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8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8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8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8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8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8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8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8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8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8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8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8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8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8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8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8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8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8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8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8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8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8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8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8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8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8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8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8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8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8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8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8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8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8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8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8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8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8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8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8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8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8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8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8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8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8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8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8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8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8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8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8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8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8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8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8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8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8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8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8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8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8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8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8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8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8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8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8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8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8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8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8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8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8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8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8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8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8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8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8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8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8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8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8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8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8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8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8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8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8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8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8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8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8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8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8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8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8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8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8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8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8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8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8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8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8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8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8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8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8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8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8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8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8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8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8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8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8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8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8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8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8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8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8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8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8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8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8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8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8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8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8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8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8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8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8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8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8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8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8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8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8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8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8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8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8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8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8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8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8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8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8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8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8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8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8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8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8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8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8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8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8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8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8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8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8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8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8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8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8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8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8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8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8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8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8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8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8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8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8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8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8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8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8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8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8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8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8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8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8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8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8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8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8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8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8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8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8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8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8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8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8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8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8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8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8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8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8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8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8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8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8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8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8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8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8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8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8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8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8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8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8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8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8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8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8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8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8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8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8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8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8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8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8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8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8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8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8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8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8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8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8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8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8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8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8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8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8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8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8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8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8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8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8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8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8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8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8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8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8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8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8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8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8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8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8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8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8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8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8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8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8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8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8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8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8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8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8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8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8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8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8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8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8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8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8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8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8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8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8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8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8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8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8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8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8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8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8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8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8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8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8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8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8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8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8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8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8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8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8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8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8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8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8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8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8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8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8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8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8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8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8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8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8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8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8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8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8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8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8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8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8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8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8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8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8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8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8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8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8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8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8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8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8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8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8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8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8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8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8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8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8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8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8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8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8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8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8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8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8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8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8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8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8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8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8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8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8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8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8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8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8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8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8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8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8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8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8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8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8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8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8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8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8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8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8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8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8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8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8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8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8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8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8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8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8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8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8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8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8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8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8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8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8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8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8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8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8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8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8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8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8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8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8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58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8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8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8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58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8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8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58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58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8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8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8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8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58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8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8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8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8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8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8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8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8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8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8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8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8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8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8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58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58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8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58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8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8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8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58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58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8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8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8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8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8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8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8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58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58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58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58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58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58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8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58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58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58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58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58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58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58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8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8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8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58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58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58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8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8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58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58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58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8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8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8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8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8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8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8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8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8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8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8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8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8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8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8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8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8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8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8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8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8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8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8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8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8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8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8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8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8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8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8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8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8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8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8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8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8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8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8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8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8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8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8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8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8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8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8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8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8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8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8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8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8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8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8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8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8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8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8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8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8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8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8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8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8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8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8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8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8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8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8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8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8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8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8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8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8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8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8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8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8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8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8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8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8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8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8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8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8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8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8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8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8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8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8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8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8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8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8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8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8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8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8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8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8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8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8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8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8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8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8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8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8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8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8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8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8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8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8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8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8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8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8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8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8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8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8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8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8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8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8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8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8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8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8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8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8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8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8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8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8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8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8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8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8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8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8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8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8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8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8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8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8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8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8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8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8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28" name="Google Shape;3828;p58"/>
          <p:cNvSpPr txBox="1"/>
          <p:nvPr/>
        </p:nvSpPr>
        <p:spPr>
          <a:xfrm>
            <a:off x="997475" y="4009875"/>
            <a:ext cx="19782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Capital city of Brazil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3829" name="Google Shape;3829;p58"/>
          <p:cNvSpPr txBox="1"/>
          <p:nvPr/>
        </p:nvSpPr>
        <p:spPr>
          <a:xfrm>
            <a:off x="997481" y="1225775"/>
            <a:ext cx="19782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Natal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3830" name="Google Shape;3830;p58"/>
          <p:cNvSpPr txBox="1"/>
          <p:nvPr/>
        </p:nvSpPr>
        <p:spPr>
          <a:xfrm>
            <a:off x="997481" y="1687767"/>
            <a:ext cx="19782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Capital city of Rio Grande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3831" name="Google Shape;3831;p58"/>
          <p:cNvSpPr txBox="1"/>
          <p:nvPr/>
        </p:nvSpPr>
        <p:spPr>
          <a:xfrm>
            <a:off x="997475" y="3547875"/>
            <a:ext cx="24444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Rio de Janeiro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3832" name="Google Shape;3832;p58"/>
          <p:cNvSpPr txBox="1"/>
          <p:nvPr/>
        </p:nvSpPr>
        <p:spPr>
          <a:xfrm>
            <a:off x="943106" y="2386827"/>
            <a:ext cx="19782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Salvador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3833" name="Google Shape;3833;p58"/>
          <p:cNvSpPr txBox="1"/>
          <p:nvPr/>
        </p:nvSpPr>
        <p:spPr>
          <a:xfrm>
            <a:off x="997481" y="2848821"/>
            <a:ext cx="19782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Capital city of Bahia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grpSp>
        <p:nvGrpSpPr>
          <p:cNvPr id="3834" name="Google Shape;3834;p58"/>
          <p:cNvGrpSpPr/>
          <p:nvPr/>
        </p:nvGrpSpPr>
        <p:grpSpPr>
          <a:xfrm flipH="1">
            <a:off x="9148986" y="905775"/>
            <a:ext cx="357454" cy="956304"/>
            <a:chOff x="357713" y="600975"/>
            <a:chExt cx="357454" cy="956304"/>
          </a:xfrm>
        </p:grpSpPr>
        <p:sp>
          <p:nvSpPr>
            <p:cNvPr id="3835" name="Google Shape;3835;p5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39" name="Google Shape;3839;p58"/>
          <p:cNvGrpSpPr/>
          <p:nvPr/>
        </p:nvGrpSpPr>
        <p:grpSpPr>
          <a:xfrm flipH="1">
            <a:off x="4340838" y="687546"/>
            <a:ext cx="793256" cy="182899"/>
            <a:chOff x="2685575" y="2835950"/>
            <a:chExt cx="433000" cy="99825"/>
          </a:xfrm>
        </p:grpSpPr>
        <p:sp>
          <p:nvSpPr>
            <p:cNvPr id="3840" name="Google Shape;3840;p58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8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8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8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4" name="Google Shape;3844;p58"/>
          <p:cNvGrpSpPr/>
          <p:nvPr/>
        </p:nvGrpSpPr>
        <p:grpSpPr>
          <a:xfrm flipH="1">
            <a:off x="6435113" y="-1010428"/>
            <a:ext cx="2019176" cy="2019176"/>
            <a:chOff x="1943325" y="-220375"/>
            <a:chExt cx="1298672" cy="1298672"/>
          </a:xfrm>
        </p:grpSpPr>
        <p:sp>
          <p:nvSpPr>
            <p:cNvPr id="3845" name="Google Shape;3845;p58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8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8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8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8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8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8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8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8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8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8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8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8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8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8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8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8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8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8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8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8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8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8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8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8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8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8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8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8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8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8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8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8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8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8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8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8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8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8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8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8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8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8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8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8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8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8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8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3" name="Google Shape;3893;p58"/>
          <p:cNvSpPr/>
          <p:nvPr/>
        </p:nvSpPr>
        <p:spPr>
          <a:xfrm flipH="1">
            <a:off x="6475773" y="405521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94" name="Google Shape;38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9125" y="131550"/>
            <a:ext cx="4579370" cy="470225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895" name="Google Shape;3895;p58"/>
          <p:cNvCxnSpPr/>
          <p:nvPr/>
        </p:nvCxnSpPr>
        <p:spPr>
          <a:xfrm>
            <a:off x="2204350" y="1458925"/>
            <a:ext cx="5749200" cy="201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25D79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896" name="Google Shape;3896;p58"/>
          <p:cNvCxnSpPr>
            <a:stCxn id="3832" idx="3"/>
          </p:cNvCxnSpPr>
          <p:nvPr/>
        </p:nvCxnSpPr>
        <p:spPr>
          <a:xfrm flipH="1" rot="10800000">
            <a:off x="2921306" y="2167827"/>
            <a:ext cx="4704900" cy="450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25D79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897" name="Google Shape;3897;p58"/>
          <p:cNvCxnSpPr/>
          <p:nvPr/>
        </p:nvCxnSpPr>
        <p:spPr>
          <a:xfrm flipH="1" rot="10800000">
            <a:off x="3270825" y="3133700"/>
            <a:ext cx="3929700" cy="637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25D79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p5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Recommendations</a:t>
            </a:r>
            <a:endParaRPr/>
          </a:p>
        </p:txBody>
      </p:sp>
      <p:sp>
        <p:nvSpPr>
          <p:cNvPr id="3903" name="Google Shape;3903;p59"/>
          <p:cNvSpPr txBox="1"/>
          <p:nvPr/>
        </p:nvSpPr>
        <p:spPr>
          <a:xfrm>
            <a:off x="753700" y="1157950"/>
            <a:ext cx="7147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i Jamjuree"/>
              <a:buChar char="●"/>
            </a:pPr>
            <a:r>
              <a:rPr lang="en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Add features for product reviews and seller reviews</a:t>
            </a:r>
            <a:endParaRPr>
              <a:solidFill>
                <a:srgbClr val="FFFFFF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i Jamjuree"/>
              <a:buChar char="○"/>
            </a:pPr>
            <a:r>
              <a:rPr lang="en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Currently there is only order reviews (without mandated entries) </a:t>
            </a:r>
            <a:endParaRPr>
              <a:solidFill>
                <a:srgbClr val="FFFFFF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i Jamjuree"/>
              <a:buChar char="●"/>
            </a:pPr>
            <a:r>
              <a:rPr lang="en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Obtain customer-specific data to find trends among customers and lead to customer-driven solutions based on targeted customer segments</a:t>
            </a:r>
            <a:endParaRPr>
              <a:solidFill>
                <a:srgbClr val="FFFFFF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pic>
        <p:nvPicPr>
          <p:cNvPr id="3904" name="Google Shape;390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075" y="2799425"/>
            <a:ext cx="3552265" cy="1772150"/>
          </a:xfrm>
          <a:prstGeom prst="rect">
            <a:avLst/>
          </a:prstGeom>
          <a:noFill/>
          <a:ln cap="flat" cmpd="sng" w="114300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05" name="Google Shape;3905;p59"/>
          <p:cNvSpPr/>
          <p:nvPr/>
        </p:nvSpPr>
        <p:spPr>
          <a:xfrm>
            <a:off x="2571600" y="3185650"/>
            <a:ext cx="877800" cy="124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06" name="Google Shape;3906;p59"/>
          <p:cNvCxnSpPr>
            <a:endCxn id="3907" idx="1"/>
          </p:cNvCxnSpPr>
          <p:nvPr/>
        </p:nvCxnSpPr>
        <p:spPr>
          <a:xfrm flipH="1" rot="10800000">
            <a:off x="3449350" y="2685400"/>
            <a:ext cx="2366700" cy="562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908" name="Google Shape;390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5975" y="2419375"/>
            <a:ext cx="2679526" cy="1439199"/>
          </a:xfrm>
          <a:prstGeom prst="rect">
            <a:avLst/>
          </a:prstGeom>
          <a:noFill/>
          <a:ln cap="flat" cmpd="sng" w="76200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2" name="Shape 3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3" name="Google Shape;3913;p60"/>
          <p:cNvSpPr txBox="1"/>
          <p:nvPr/>
        </p:nvSpPr>
        <p:spPr>
          <a:xfrm>
            <a:off x="2509475" y="1297775"/>
            <a:ext cx="4474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Thanks for </a:t>
            </a:r>
            <a:r>
              <a:rPr b="1" lang="en" sz="33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listening! </a:t>
            </a:r>
            <a:endParaRPr b="1" sz="3300">
              <a:solidFill>
                <a:srgbClr val="FFFFFF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6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p4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768" name="Google Shape;1768;p41"/>
          <p:cNvSpPr txBox="1"/>
          <p:nvPr>
            <p:ph idx="1" type="subTitle"/>
          </p:nvPr>
        </p:nvSpPr>
        <p:spPr>
          <a:xfrm>
            <a:off x="3358450" y="2462600"/>
            <a:ext cx="2690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Varun Aravapalli</a:t>
            </a:r>
            <a:endParaRPr/>
          </a:p>
        </p:txBody>
      </p:sp>
      <p:sp>
        <p:nvSpPr>
          <p:cNvPr id="1769" name="Google Shape;1769;p41"/>
          <p:cNvSpPr txBox="1"/>
          <p:nvPr>
            <p:ph idx="2" type="subTitle"/>
          </p:nvPr>
        </p:nvSpPr>
        <p:spPr>
          <a:xfrm>
            <a:off x="3330775" y="3003250"/>
            <a:ext cx="25020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NYU Tandon, CS, class of ‘24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“I want to use and manipulate data to learn about the world” 🌎</a:t>
            </a:r>
            <a:endParaRPr/>
          </a:p>
        </p:txBody>
      </p:sp>
      <p:sp>
        <p:nvSpPr>
          <p:cNvPr id="1770" name="Google Shape;1770;p41"/>
          <p:cNvSpPr txBox="1"/>
          <p:nvPr>
            <p:ph idx="3" type="subTitle"/>
          </p:nvPr>
        </p:nvSpPr>
        <p:spPr>
          <a:xfrm>
            <a:off x="5977723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Nikita Pola</a:t>
            </a:r>
            <a:endParaRPr/>
          </a:p>
        </p:txBody>
      </p:sp>
      <p:sp>
        <p:nvSpPr>
          <p:cNvPr id="1771" name="Google Shape;1771;p41"/>
          <p:cNvSpPr txBox="1"/>
          <p:nvPr>
            <p:ph idx="4" type="subTitle"/>
          </p:nvPr>
        </p:nvSpPr>
        <p:spPr>
          <a:xfrm>
            <a:off x="5977725" y="3003250"/>
            <a:ext cx="2965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NYU Tandon, CS, class of ‘24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power of data lies in its ability to analyze the past, and make decisions for the future” 💫 </a:t>
            </a:r>
            <a:endParaRPr/>
          </a:p>
        </p:txBody>
      </p:sp>
      <p:sp>
        <p:nvSpPr>
          <p:cNvPr id="1772" name="Google Shape;1772;p41"/>
          <p:cNvSpPr txBox="1"/>
          <p:nvPr>
            <p:ph idx="5" type="subTitle"/>
          </p:nvPr>
        </p:nvSpPr>
        <p:spPr>
          <a:xfrm>
            <a:off x="739174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Oscar Wan</a:t>
            </a:r>
            <a:endParaRPr/>
          </a:p>
        </p:txBody>
      </p:sp>
      <p:sp>
        <p:nvSpPr>
          <p:cNvPr id="1773" name="Google Shape;1773;p41"/>
          <p:cNvSpPr txBox="1"/>
          <p:nvPr>
            <p:ph idx="6" type="subTitle"/>
          </p:nvPr>
        </p:nvSpPr>
        <p:spPr>
          <a:xfrm>
            <a:off x="739174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NYU CAS, class of ‘24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“Adapt and overcome.”</a:t>
            </a:r>
            <a:endParaRPr/>
          </a:p>
        </p:txBody>
      </p:sp>
      <p:sp>
        <p:nvSpPr>
          <p:cNvPr id="1774" name="Google Shape;1774;p41"/>
          <p:cNvSpPr/>
          <p:nvPr/>
        </p:nvSpPr>
        <p:spPr>
          <a:xfrm>
            <a:off x="810195" y="1866879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5" name="Google Shape;1775;p41"/>
          <p:cNvGrpSpPr/>
          <p:nvPr/>
        </p:nvGrpSpPr>
        <p:grpSpPr>
          <a:xfrm flipH="1">
            <a:off x="9148986" y="905775"/>
            <a:ext cx="357454" cy="956304"/>
            <a:chOff x="357713" y="600975"/>
            <a:chExt cx="357454" cy="956304"/>
          </a:xfrm>
        </p:grpSpPr>
        <p:sp>
          <p:nvSpPr>
            <p:cNvPr id="1776" name="Google Shape;1776;p4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41"/>
          <p:cNvGrpSpPr/>
          <p:nvPr/>
        </p:nvGrpSpPr>
        <p:grpSpPr>
          <a:xfrm flipH="1">
            <a:off x="2068163" y="1362521"/>
            <a:ext cx="793256" cy="182899"/>
            <a:chOff x="2685575" y="2835950"/>
            <a:chExt cx="433000" cy="99825"/>
          </a:xfrm>
        </p:grpSpPr>
        <p:sp>
          <p:nvSpPr>
            <p:cNvPr id="1781" name="Google Shape;1781;p41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1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1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5" name="Google Shape;1785;p41"/>
          <p:cNvGrpSpPr/>
          <p:nvPr/>
        </p:nvGrpSpPr>
        <p:grpSpPr>
          <a:xfrm flipH="1">
            <a:off x="5599463" y="-1060328"/>
            <a:ext cx="2019176" cy="2019176"/>
            <a:chOff x="1943325" y="-220375"/>
            <a:chExt cx="1298672" cy="1298672"/>
          </a:xfrm>
        </p:grpSpPr>
        <p:sp>
          <p:nvSpPr>
            <p:cNvPr id="1786" name="Google Shape;1786;p41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1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1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1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1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1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1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1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1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1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1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1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1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1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1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1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1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1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1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1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1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1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1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1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1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1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1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1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1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1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1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1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1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1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1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1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1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1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1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1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1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1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1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1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1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1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1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1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4" name="Google Shape;1834;p41"/>
          <p:cNvSpPr/>
          <p:nvPr/>
        </p:nvSpPr>
        <p:spPr>
          <a:xfrm flipH="1">
            <a:off x="7923741" y="74747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5" name="Google Shape;1835;p41"/>
          <p:cNvGrpSpPr/>
          <p:nvPr/>
        </p:nvGrpSpPr>
        <p:grpSpPr>
          <a:xfrm>
            <a:off x="910809" y="1975747"/>
            <a:ext cx="328117" cy="328073"/>
            <a:chOff x="1911245" y="3660176"/>
            <a:chExt cx="375377" cy="375326"/>
          </a:xfrm>
        </p:grpSpPr>
        <p:sp>
          <p:nvSpPr>
            <p:cNvPr id="1836" name="Google Shape;1836;p41"/>
            <p:cNvSpPr/>
            <p:nvPr/>
          </p:nvSpPr>
          <p:spPr>
            <a:xfrm>
              <a:off x="1911245" y="3660176"/>
              <a:ext cx="375377" cy="375326"/>
            </a:xfrm>
            <a:custGeom>
              <a:rect b="b" l="l" r="r" t="t"/>
              <a:pathLst>
                <a:path extrusionOk="0" h="20206" w="20206">
                  <a:moveTo>
                    <a:pt x="9511" y="3605"/>
                  </a:moveTo>
                  <a:lnTo>
                    <a:pt x="9511" y="7721"/>
                  </a:lnTo>
                  <a:lnTo>
                    <a:pt x="3679" y="7721"/>
                  </a:lnTo>
                  <a:lnTo>
                    <a:pt x="3679" y="3605"/>
                  </a:lnTo>
                  <a:close/>
                  <a:moveTo>
                    <a:pt x="16525" y="3605"/>
                  </a:moveTo>
                  <a:lnTo>
                    <a:pt x="16527" y="7721"/>
                  </a:lnTo>
                  <a:lnTo>
                    <a:pt x="10693" y="7721"/>
                  </a:lnTo>
                  <a:lnTo>
                    <a:pt x="10693" y="3605"/>
                  </a:lnTo>
                  <a:close/>
                  <a:moveTo>
                    <a:pt x="9511" y="8905"/>
                  </a:moveTo>
                  <a:lnTo>
                    <a:pt x="9511" y="13023"/>
                  </a:lnTo>
                  <a:lnTo>
                    <a:pt x="3679" y="13023"/>
                  </a:lnTo>
                  <a:lnTo>
                    <a:pt x="3679" y="8905"/>
                  </a:lnTo>
                  <a:close/>
                  <a:moveTo>
                    <a:pt x="16527" y="8905"/>
                  </a:moveTo>
                  <a:lnTo>
                    <a:pt x="16527" y="13023"/>
                  </a:lnTo>
                  <a:lnTo>
                    <a:pt x="10693" y="13023"/>
                  </a:lnTo>
                  <a:lnTo>
                    <a:pt x="10695" y="8905"/>
                  </a:lnTo>
                  <a:close/>
                  <a:moveTo>
                    <a:pt x="19021" y="1184"/>
                  </a:moveTo>
                  <a:lnTo>
                    <a:pt x="19021" y="13023"/>
                  </a:lnTo>
                  <a:lnTo>
                    <a:pt x="17711" y="13023"/>
                  </a:lnTo>
                  <a:lnTo>
                    <a:pt x="17711" y="2421"/>
                  </a:lnTo>
                  <a:lnTo>
                    <a:pt x="2495" y="2421"/>
                  </a:lnTo>
                  <a:lnTo>
                    <a:pt x="2495" y="13023"/>
                  </a:lnTo>
                  <a:lnTo>
                    <a:pt x="1184" y="13023"/>
                  </a:lnTo>
                  <a:lnTo>
                    <a:pt x="1184" y="1184"/>
                  </a:lnTo>
                  <a:close/>
                  <a:moveTo>
                    <a:pt x="19021" y="14205"/>
                  </a:moveTo>
                  <a:lnTo>
                    <a:pt x="19021" y="15665"/>
                  </a:lnTo>
                  <a:lnTo>
                    <a:pt x="1184" y="15665"/>
                  </a:lnTo>
                  <a:lnTo>
                    <a:pt x="1184" y="14205"/>
                  </a:lnTo>
                  <a:close/>
                  <a:moveTo>
                    <a:pt x="11473" y="16851"/>
                  </a:moveTo>
                  <a:lnTo>
                    <a:pt x="11473" y="17561"/>
                  </a:lnTo>
                  <a:cubicBezTo>
                    <a:pt x="11473" y="18081"/>
                    <a:pt x="11626" y="18589"/>
                    <a:pt x="11915" y="19021"/>
                  </a:cubicBezTo>
                  <a:lnTo>
                    <a:pt x="11913" y="19020"/>
                  </a:lnTo>
                  <a:lnTo>
                    <a:pt x="8293" y="19020"/>
                  </a:lnTo>
                  <a:cubicBezTo>
                    <a:pt x="8581" y="18589"/>
                    <a:pt x="8734" y="18081"/>
                    <a:pt x="8734" y="17561"/>
                  </a:cubicBezTo>
                  <a:lnTo>
                    <a:pt x="8734" y="16851"/>
                  </a:lnTo>
                  <a:close/>
                  <a:moveTo>
                    <a:pt x="0" y="0"/>
                  </a:moveTo>
                  <a:lnTo>
                    <a:pt x="0" y="16851"/>
                  </a:lnTo>
                  <a:lnTo>
                    <a:pt x="7549" y="16851"/>
                  </a:lnTo>
                  <a:lnTo>
                    <a:pt x="7549" y="17561"/>
                  </a:lnTo>
                  <a:cubicBezTo>
                    <a:pt x="7548" y="18368"/>
                    <a:pt x="6895" y="19020"/>
                    <a:pt x="6089" y="19021"/>
                  </a:cubicBezTo>
                  <a:lnTo>
                    <a:pt x="4261" y="19021"/>
                  </a:lnTo>
                  <a:lnTo>
                    <a:pt x="4261" y="20205"/>
                  </a:lnTo>
                  <a:lnTo>
                    <a:pt x="15943" y="20205"/>
                  </a:lnTo>
                  <a:lnTo>
                    <a:pt x="15943" y="19021"/>
                  </a:lnTo>
                  <a:lnTo>
                    <a:pt x="14115" y="19021"/>
                  </a:lnTo>
                  <a:cubicBezTo>
                    <a:pt x="13309" y="19020"/>
                    <a:pt x="12657" y="18368"/>
                    <a:pt x="12655" y="17561"/>
                  </a:cubicBezTo>
                  <a:lnTo>
                    <a:pt x="12655" y="16851"/>
                  </a:lnTo>
                  <a:lnTo>
                    <a:pt x="20205" y="1685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1"/>
            <p:cNvSpPr/>
            <p:nvPr/>
          </p:nvSpPr>
          <p:spPr>
            <a:xfrm>
              <a:off x="2005191" y="3852279"/>
              <a:ext cx="57423" cy="22011"/>
            </a:xfrm>
            <a:custGeom>
              <a:rect b="b" l="l" r="r" t="t"/>
              <a:pathLst>
                <a:path extrusionOk="0" h="1185" w="3091">
                  <a:moveTo>
                    <a:pt x="0" y="1"/>
                  </a:moveTo>
                  <a:lnTo>
                    <a:pt x="0" y="1184"/>
                  </a:lnTo>
                  <a:lnTo>
                    <a:pt x="3091" y="1184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1"/>
            <p:cNvSpPr/>
            <p:nvPr/>
          </p:nvSpPr>
          <p:spPr>
            <a:xfrm>
              <a:off x="2135661" y="3835951"/>
              <a:ext cx="56160" cy="56152"/>
            </a:xfrm>
            <a:custGeom>
              <a:rect b="b" l="l" r="r" t="t"/>
              <a:pathLst>
                <a:path extrusionOk="0" h="3023" w="3023">
                  <a:moveTo>
                    <a:pt x="2186" y="0"/>
                  </a:moveTo>
                  <a:lnTo>
                    <a:pt x="0" y="2186"/>
                  </a:lnTo>
                  <a:lnTo>
                    <a:pt x="838" y="3022"/>
                  </a:lnTo>
                  <a:lnTo>
                    <a:pt x="3022" y="83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1"/>
            <p:cNvSpPr/>
            <p:nvPr/>
          </p:nvSpPr>
          <p:spPr>
            <a:xfrm>
              <a:off x="2005191" y="3736724"/>
              <a:ext cx="57460" cy="57415"/>
            </a:xfrm>
            <a:custGeom>
              <a:rect b="b" l="l" r="r" t="t"/>
              <a:pathLst>
                <a:path extrusionOk="0" h="3091" w="3093">
                  <a:moveTo>
                    <a:pt x="954" y="0"/>
                  </a:moveTo>
                  <a:lnTo>
                    <a:pt x="954" y="954"/>
                  </a:lnTo>
                  <a:lnTo>
                    <a:pt x="0" y="954"/>
                  </a:lnTo>
                  <a:lnTo>
                    <a:pt x="0" y="2138"/>
                  </a:lnTo>
                  <a:lnTo>
                    <a:pt x="954" y="2138"/>
                  </a:lnTo>
                  <a:lnTo>
                    <a:pt x="954" y="3091"/>
                  </a:lnTo>
                  <a:lnTo>
                    <a:pt x="2138" y="3091"/>
                  </a:lnTo>
                  <a:lnTo>
                    <a:pt x="2138" y="2138"/>
                  </a:lnTo>
                  <a:lnTo>
                    <a:pt x="3092" y="2138"/>
                  </a:lnTo>
                  <a:lnTo>
                    <a:pt x="3092" y="954"/>
                  </a:lnTo>
                  <a:lnTo>
                    <a:pt x="2138" y="954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1"/>
            <p:cNvSpPr/>
            <p:nvPr/>
          </p:nvSpPr>
          <p:spPr>
            <a:xfrm>
              <a:off x="2135717" y="3737355"/>
              <a:ext cx="56160" cy="56152"/>
            </a:xfrm>
            <a:custGeom>
              <a:rect b="b" l="l" r="r" t="t"/>
              <a:pathLst>
                <a:path extrusionOk="0" h="3023" w="3023">
                  <a:moveTo>
                    <a:pt x="838" y="0"/>
                  </a:moveTo>
                  <a:lnTo>
                    <a:pt x="0" y="838"/>
                  </a:lnTo>
                  <a:lnTo>
                    <a:pt x="674" y="1511"/>
                  </a:lnTo>
                  <a:lnTo>
                    <a:pt x="0" y="2186"/>
                  </a:lnTo>
                  <a:lnTo>
                    <a:pt x="838" y="3022"/>
                  </a:lnTo>
                  <a:lnTo>
                    <a:pt x="1511" y="2349"/>
                  </a:lnTo>
                  <a:lnTo>
                    <a:pt x="2186" y="3022"/>
                  </a:lnTo>
                  <a:lnTo>
                    <a:pt x="3022" y="2186"/>
                  </a:lnTo>
                  <a:lnTo>
                    <a:pt x="2349" y="1511"/>
                  </a:lnTo>
                  <a:lnTo>
                    <a:pt x="3022" y="838"/>
                  </a:lnTo>
                  <a:lnTo>
                    <a:pt x="2186" y="0"/>
                  </a:lnTo>
                  <a:lnTo>
                    <a:pt x="1511" y="674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41" name="Google Shape;184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3733" y="1362513"/>
            <a:ext cx="1165126" cy="116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2" name="Google Shape;184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9150" y="1362526"/>
            <a:ext cx="1165124" cy="116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3" name="Google Shape;1843;p41"/>
          <p:cNvPicPr preferRelativeResize="0"/>
          <p:nvPr/>
        </p:nvPicPr>
        <p:blipFill rotWithShape="1">
          <a:blip r:embed="rId5">
            <a:alphaModFix/>
          </a:blip>
          <a:srcRect b="1594" l="12464" r="0" t="0"/>
          <a:stretch/>
        </p:blipFill>
        <p:spPr>
          <a:xfrm>
            <a:off x="638950" y="1132075"/>
            <a:ext cx="1913374" cy="143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7" name="Shape 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" name="Google Shape;1848;p42"/>
          <p:cNvSpPr txBox="1"/>
          <p:nvPr>
            <p:ph type="title"/>
          </p:nvPr>
        </p:nvSpPr>
        <p:spPr>
          <a:xfrm>
            <a:off x="0" y="1818050"/>
            <a:ext cx="56472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the Problem</a:t>
            </a:r>
            <a:endParaRPr/>
          </a:p>
        </p:txBody>
      </p:sp>
      <p:pic>
        <p:nvPicPr>
          <p:cNvPr id="1849" name="Google Shape;184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6825" y="1087913"/>
            <a:ext cx="4256400" cy="3107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43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task at hand</a:t>
            </a:r>
            <a:endParaRPr/>
          </a:p>
        </p:txBody>
      </p:sp>
      <p:sp>
        <p:nvSpPr>
          <p:cNvPr id="1855" name="Google Shape;1855;p43"/>
          <p:cNvSpPr txBox="1"/>
          <p:nvPr>
            <p:ph idx="1" type="subTitle"/>
          </p:nvPr>
        </p:nvSpPr>
        <p:spPr>
          <a:xfrm>
            <a:off x="3256861" y="13205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1856" name="Google Shape;1856;p43"/>
          <p:cNvSpPr txBox="1"/>
          <p:nvPr>
            <p:ph idx="2" type="subTitle"/>
          </p:nvPr>
        </p:nvSpPr>
        <p:spPr>
          <a:xfrm>
            <a:off x="3256856" y="17850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Sandbox Challenge</a:t>
            </a:r>
            <a:endParaRPr/>
          </a:p>
        </p:txBody>
      </p:sp>
      <p:sp>
        <p:nvSpPr>
          <p:cNvPr id="1857" name="Google Shape;1857;p43"/>
          <p:cNvSpPr txBox="1"/>
          <p:nvPr>
            <p:ph idx="3" type="subTitle"/>
          </p:nvPr>
        </p:nvSpPr>
        <p:spPr>
          <a:xfrm>
            <a:off x="3256861" y="24359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Impact</a:t>
            </a:r>
            <a:endParaRPr/>
          </a:p>
        </p:txBody>
      </p:sp>
      <p:sp>
        <p:nvSpPr>
          <p:cNvPr id="1858" name="Google Shape;1858;p43"/>
          <p:cNvSpPr txBox="1"/>
          <p:nvPr>
            <p:ph idx="4" type="subTitle"/>
          </p:nvPr>
        </p:nvSpPr>
        <p:spPr>
          <a:xfrm>
            <a:off x="3256856" y="29004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Understanding the customer preferences</a:t>
            </a:r>
            <a:endParaRPr/>
          </a:p>
        </p:txBody>
      </p:sp>
      <p:sp>
        <p:nvSpPr>
          <p:cNvPr id="1859" name="Google Shape;1859;p43"/>
          <p:cNvSpPr txBox="1"/>
          <p:nvPr>
            <p:ph idx="5" type="subTitle"/>
          </p:nvPr>
        </p:nvSpPr>
        <p:spPr>
          <a:xfrm>
            <a:off x="3256861" y="35513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1860" name="Google Shape;1860;p43"/>
          <p:cNvSpPr txBox="1"/>
          <p:nvPr>
            <p:ph idx="6" type="subTitle"/>
          </p:nvPr>
        </p:nvSpPr>
        <p:spPr>
          <a:xfrm>
            <a:off x="3256856" y="40158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Conducted on orders, products and geolocation information </a:t>
            </a:r>
            <a:endParaRPr/>
          </a:p>
        </p:txBody>
      </p:sp>
      <p:grpSp>
        <p:nvGrpSpPr>
          <p:cNvPr id="1861" name="Google Shape;1861;p43"/>
          <p:cNvGrpSpPr/>
          <p:nvPr/>
        </p:nvGrpSpPr>
        <p:grpSpPr>
          <a:xfrm flipH="1">
            <a:off x="7350014" y="2136383"/>
            <a:ext cx="793256" cy="182899"/>
            <a:chOff x="2685575" y="2835950"/>
            <a:chExt cx="433000" cy="99825"/>
          </a:xfrm>
        </p:grpSpPr>
        <p:sp>
          <p:nvSpPr>
            <p:cNvPr id="1862" name="Google Shape;1862;p43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3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3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3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43"/>
          <p:cNvGrpSpPr/>
          <p:nvPr/>
        </p:nvGrpSpPr>
        <p:grpSpPr>
          <a:xfrm flipH="1">
            <a:off x="6737051" y="-686940"/>
            <a:ext cx="2019176" cy="2019176"/>
            <a:chOff x="1943325" y="-220375"/>
            <a:chExt cx="1298672" cy="1298672"/>
          </a:xfrm>
        </p:grpSpPr>
        <p:sp>
          <p:nvSpPr>
            <p:cNvPr id="1867" name="Google Shape;1867;p43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3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3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3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43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43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43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3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3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3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3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3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3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3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3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3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3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3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3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3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3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3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3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3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3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3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3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3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3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3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3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3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3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3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3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3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3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3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3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3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3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3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3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3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3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3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3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3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5" name="Google Shape;1915;p43"/>
          <p:cNvSpPr/>
          <p:nvPr/>
        </p:nvSpPr>
        <p:spPr>
          <a:xfrm flipH="1" rot="5400000">
            <a:off x="7369961" y="307267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6" name="Google Shape;1916;p43"/>
          <p:cNvSpPr/>
          <p:nvPr/>
        </p:nvSpPr>
        <p:spPr>
          <a:xfrm>
            <a:off x="2610052" y="26760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7" name="Google Shape;1917;p43"/>
          <p:cNvSpPr/>
          <p:nvPr/>
        </p:nvSpPr>
        <p:spPr>
          <a:xfrm>
            <a:off x="2610052" y="153738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8" name="Google Shape;1918;p43"/>
          <p:cNvSpPr/>
          <p:nvPr/>
        </p:nvSpPr>
        <p:spPr>
          <a:xfrm>
            <a:off x="2610052" y="3814673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9" name="Google Shape;1919;p43"/>
          <p:cNvGrpSpPr/>
          <p:nvPr/>
        </p:nvGrpSpPr>
        <p:grpSpPr>
          <a:xfrm rot="10800000">
            <a:off x="-2065912" y="3101271"/>
            <a:ext cx="4000413" cy="3175881"/>
            <a:chOff x="5207925" y="-1994879"/>
            <a:chExt cx="4000413" cy="3175881"/>
          </a:xfrm>
        </p:grpSpPr>
        <p:sp>
          <p:nvSpPr>
            <p:cNvPr id="1920" name="Google Shape;1920;p43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3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3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3" name="Google Shape;1923;p43"/>
          <p:cNvGrpSpPr/>
          <p:nvPr/>
        </p:nvGrpSpPr>
        <p:grpSpPr>
          <a:xfrm>
            <a:off x="2734961" y="1652139"/>
            <a:ext cx="299787" cy="301002"/>
            <a:chOff x="7025531" y="2456707"/>
            <a:chExt cx="337712" cy="339119"/>
          </a:xfrm>
        </p:grpSpPr>
        <p:sp>
          <p:nvSpPr>
            <p:cNvPr id="1924" name="Google Shape;1924;p43"/>
            <p:cNvSpPr/>
            <p:nvPr/>
          </p:nvSpPr>
          <p:spPr>
            <a:xfrm>
              <a:off x="7025531" y="2456707"/>
              <a:ext cx="337712" cy="287286"/>
            </a:xfrm>
            <a:custGeom>
              <a:rect b="b" l="l" r="r" t="t"/>
              <a:pathLst>
                <a:path extrusionOk="0" h="9765" w="11479">
                  <a:moveTo>
                    <a:pt x="9074" y="691"/>
                  </a:moveTo>
                  <a:lnTo>
                    <a:pt x="9074" y="4406"/>
                  </a:lnTo>
                  <a:lnTo>
                    <a:pt x="8312" y="4406"/>
                  </a:lnTo>
                  <a:lnTo>
                    <a:pt x="8312" y="691"/>
                  </a:lnTo>
                  <a:close/>
                  <a:moveTo>
                    <a:pt x="6121" y="2144"/>
                  </a:moveTo>
                  <a:lnTo>
                    <a:pt x="6121" y="5883"/>
                  </a:lnTo>
                  <a:lnTo>
                    <a:pt x="5359" y="5883"/>
                  </a:lnTo>
                  <a:lnTo>
                    <a:pt x="5359" y="2144"/>
                  </a:lnTo>
                  <a:close/>
                  <a:moveTo>
                    <a:pt x="3215" y="3620"/>
                  </a:moveTo>
                  <a:lnTo>
                    <a:pt x="3215" y="7335"/>
                  </a:lnTo>
                  <a:lnTo>
                    <a:pt x="2429" y="7335"/>
                  </a:lnTo>
                  <a:lnTo>
                    <a:pt x="2429" y="3620"/>
                  </a:lnTo>
                  <a:close/>
                  <a:moveTo>
                    <a:pt x="3215" y="7978"/>
                  </a:moveTo>
                  <a:lnTo>
                    <a:pt x="3215" y="9097"/>
                  </a:lnTo>
                  <a:lnTo>
                    <a:pt x="2429" y="9097"/>
                  </a:lnTo>
                  <a:lnTo>
                    <a:pt x="2429" y="7978"/>
                  </a:lnTo>
                  <a:close/>
                  <a:moveTo>
                    <a:pt x="6121" y="6525"/>
                  </a:moveTo>
                  <a:lnTo>
                    <a:pt x="6121" y="9097"/>
                  </a:lnTo>
                  <a:lnTo>
                    <a:pt x="5359" y="9097"/>
                  </a:lnTo>
                  <a:lnTo>
                    <a:pt x="5359" y="6525"/>
                  </a:lnTo>
                  <a:close/>
                  <a:moveTo>
                    <a:pt x="9050" y="5073"/>
                  </a:moveTo>
                  <a:lnTo>
                    <a:pt x="9050" y="9097"/>
                  </a:lnTo>
                  <a:lnTo>
                    <a:pt x="8264" y="9097"/>
                  </a:lnTo>
                  <a:lnTo>
                    <a:pt x="8264" y="5073"/>
                  </a:lnTo>
                  <a:close/>
                  <a:moveTo>
                    <a:pt x="7597" y="0"/>
                  </a:moveTo>
                  <a:lnTo>
                    <a:pt x="7597" y="9097"/>
                  </a:lnTo>
                  <a:lnTo>
                    <a:pt x="6811" y="9097"/>
                  </a:lnTo>
                  <a:lnTo>
                    <a:pt x="6811" y="1477"/>
                  </a:lnTo>
                  <a:lnTo>
                    <a:pt x="4668" y="1477"/>
                  </a:lnTo>
                  <a:lnTo>
                    <a:pt x="4668" y="9097"/>
                  </a:lnTo>
                  <a:lnTo>
                    <a:pt x="3882" y="9097"/>
                  </a:lnTo>
                  <a:lnTo>
                    <a:pt x="3882" y="2930"/>
                  </a:lnTo>
                  <a:lnTo>
                    <a:pt x="1739" y="2930"/>
                  </a:lnTo>
                  <a:lnTo>
                    <a:pt x="1739" y="9097"/>
                  </a:lnTo>
                  <a:lnTo>
                    <a:pt x="0" y="9097"/>
                  </a:lnTo>
                  <a:lnTo>
                    <a:pt x="0" y="9764"/>
                  </a:lnTo>
                  <a:lnTo>
                    <a:pt x="11479" y="9764"/>
                  </a:lnTo>
                  <a:lnTo>
                    <a:pt x="11479" y="9097"/>
                  </a:lnTo>
                  <a:lnTo>
                    <a:pt x="9740" y="9097"/>
                  </a:lnTo>
                  <a:lnTo>
                    <a:pt x="9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1925" name="Google Shape;1925;p43"/>
            <p:cNvSpPr/>
            <p:nvPr/>
          </p:nvSpPr>
          <p:spPr>
            <a:xfrm>
              <a:off x="7087871" y="2775468"/>
              <a:ext cx="42777" cy="20359"/>
            </a:xfrm>
            <a:custGeom>
              <a:rect b="b" l="l" r="r" t="t"/>
              <a:pathLst>
                <a:path extrusionOk="0" h="692" w="1454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1926" name="Google Shape;1926;p43"/>
            <p:cNvSpPr/>
            <p:nvPr/>
          </p:nvSpPr>
          <p:spPr>
            <a:xfrm>
              <a:off x="7173364" y="2775468"/>
              <a:ext cx="42747" cy="20359"/>
            </a:xfrm>
            <a:custGeom>
              <a:rect b="b" l="l" r="r" t="t"/>
              <a:pathLst>
                <a:path extrusionOk="0" h="692" w="1453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1927" name="Google Shape;1927;p43"/>
            <p:cNvSpPr/>
            <p:nvPr/>
          </p:nvSpPr>
          <p:spPr>
            <a:xfrm>
              <a:off x="7259534" y="2775468"/>
              <a:ext cx="42777" cy="20359"/>
            </a:xfrm>
            <a:custGeom>
              <a:rect b="b" l="l" r="r" t="t"/>
              <a:pathLst>
                <a:path extrusionOk="0" h="692" w="1454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1928" name="Google Shape;1928;p43"/>
          <p:cNvSpPr/>
          <p:nvPr/>
        </p:nvSpPr>
        <p:spPr>
          <a:xfrm>
            <a:off x="2735982" y="2802781"/>
            <a:ext cx="301028" cy="301628"/>
          </a:xfrm>
          <a:custGeom>
            <a:rect b="b" l="l" r="r" t="t"/>
            <a:pathLst>
              <a:path extrusionOk="0" h="11550" w="11527">
                <a:moveTo>
                  <a:pt x="2716" y="667"/>
                </a:moveTo>
                <a:lnTo>
                  <a:pt x="2716" y="2667"/>
                </a:lnTo>
                <a:lnTo>
                  <a:pt x="715" y="2667"/>
                </a:lnTo>
                <a:lnTo>
                  <a:pt x="715" y="1667"/>
                </a:lnTo>
                <a:cubicBezTo>
                  <a:pt x="691" y="1119"/>
                  <a:pt x="1144" y="667"/>
                  <a:pt x="1715" y="667"/>
                </a:cubicBezTo>
                <a:close/>
                <a:moveTo>
                  <a:pt x="9884" y="667"/>
                </a:moveTo>
                <a:cubicBezTo>
                  <a:pt x="10431" y="667"/>
                  <a:pt x="10884" y="1119"/>
                  <a:pt x="10884" y="1667"/>
                </a:cubicBezTo>
                <a:lnTo>
                  <a:pt x="10884" y="2667"/>
                </a:lnTo>
                <a:lnTo>
                  <a:pt x="8884" y="2667"/>
                </a:lnTo>
                <a:lnTo>
                  <a:pt x="8884" y="667"/>
                </a:lnTo>
                <a:close/>
                <a:moveTo>
                  <a:pt x="5454" y="1334"/>
                </a:moveTo>
                <a:lnTo>
                  <a:pt x="5454" y="2786"/>
                </a:lnTo>
                <a:cubicBezTo>
                  <a:pt x="5454" y="4239"/>
                  <a:pt x="4264" y="5430"/>
                  <a:pt x="2811" y="5430"/>
                </a:cubicBezTo>
                <a:lnTo>
                  <a:pt x="1358" y="5430"/>
                </a:lnTo>
                <a:lnTo>
                  <a:pt x="1358" y="3358"/>
                </a:lnTo>
                <a:lnTo>
                  <a:pt x="3382" y="3358"/>
                </a:lnTo>
                <a:lnTo>
                  <a:pt x="3382" y="1334"/>
                </a:lnTo>
                <a:close/>
                <a:moveTo>
                  <a:pt x="8193" y="1334"/>
                </a:moveTo>
                <a:lnTo>
                  <a:pt x="8193" y="3358"/>
                </a:lnTo>
                <a:lnTo>
                  <a:pt x="10217" y="3358"/>
                </a:lnTo>
                <a:lnTo>
                  <a:pt x="10217" y="5430"/>
                </a:lnTo>
                <a:lnTo>
                  <a:pt x="8764" y="5430"/>
                </a:lnTo>
                <a:cubicBezTo>
                  <a:pt x="7312" y="5430"/>
                  <a:pt x="6121" y="4239"/>
                  <a:pt x="6121" y="2786"/>
                </a:cubicBezTo>
                <a:lnTo>
                  <a:pt x="6121" y="1334"/>
                </a:lnTo>
                <a:close/>
                <a:moveTo>
                  <a:pt x="5811" y="4239"/>
                </a:moveTo>
                <a:cubicBezTo>
                  <a:pt x="6121" y="4906"/>
                  <a:pt x="6645" y="5430"/>
                  <a:pt x="7336" y="5763"/>
                </a:cubicBezTo>
                <a:cubicBezTo>
                  <a:pt x="6693" y="6097"/>
                  <a:pt x="6145" y="6620"/>
                  <a:pt x="5811" y="7287"/>
                </a:cubicBezTo>
                <a:cubicBezTo>
                  <a:pt x="5502" y="6620"/>
                  <a:pt x="4954" y="6097"/>
                  <a:pt x="4311" y="5763"/>
                </a:cubicBezTo>
                <a:cubicBezTo>
                  <a:pt x="4954" y="5430"/>
                  <a:pt x="5502" y="4906"/>
                  <a:pt x="5811" y="4239"/>
                </a:cubicBezTo>
                <a:close/>
                <a:moveTo>
                  <a:pt x="2811" y="6097"/>
                </a:moveTo>
                <a:cubicBezTo>
                  <a:pt x="4264" y="6097"/>
                  <a:pt x="5454" y="7287"/>
                  <a:pt x="5454" y="8740"/>
                </a:cubicBezTo>
                <a:lnTo>
                  <a:pt x="5454" y="10193"/>
                </a:lnTo>
                <a:lnTo>
                  <a:pt x="3382" y="10193"/>
                </a:lnTo>
                <a:lnTo>
                  <a:pt x="3382" y="8145"/>
                </a:lnTo>
                <a:lnTo>
                  <a:pt x="1358" y="8145"/>
                </a:lnTo>
                <a:lnTo>
                  <a:pt x="1358" y="6097"/>
                </a:lnTo>
                <a:close/>
                <a:moveTo>
                  <a:pt x="10217" y="6097"/>
                </a:moveTo>
                <a:lnTo>
                  <a:pt x="10217" y="8168"/>
                </a:lnTo>
                <a:lnTo>
                  <a:pt x="8193" y="8168"/>
                </a:lnTo>
                <a:lnTo>
                  <a:pt x="8193" y="10193"/>
                </a:lnTo>
                <a:lnTo>
                  <a:pt x="6121" y="10193"/>
                </a:lnTo>
                <a:lnTo>
                  <a:pt x="6121" y="8740"/>
                </a:lnTo>
                <a:cubicBezTo>
                  <a:pt x="6121" y="7287"/>
                  <a:pt x="7312" y="6097"/>
                  <a:pt x="8764" y="6097"/>
                </a:cubicBezTo>
                <a:close/>
                <a:moveTo>
                  <a:pt x="2716" y="8835"/>
                </a:moveTo>
                <a:lnTo>
                  <a:pt x="2716" y="10836"/>
                </a:lnTo>
                <a:lnTo>
                  <a:pt x="1715" y="10836"/>
                </a:lnTo>
                <a:cubicBezTo>
                  <a:pt x="1168" y="10836"/>
                  <a:pt x="739" y="10383"/>
                  <a:pt x="739" y="9835"/>
                </a:cubicBezTo>
                <a:lnTo>
                  <a:pt x="739" y="8835"/>
                </a:lnTo>
                <a:close/>
                <a:moveTo>
                  <a:pt x="10884" y="8835"/>
                </a:moveTo>
                <a:lnTo>
                  <a:pt x="10884" y="9835"/>
                </a:lnTo>
                <a:cubicBezTo>
                  <a:pt x="10884" y="10383"/>
                  <a:pt x="10431" y="10836"/>
                  <a:pt x="9884" y="10836"/>
                </a:cubicBezTo>
                <a:lnTo>
                  <a:pt x="8884" y="10836"/>
                </a:lnTo>
                <a:lnTo>
                  <a:pt x="8884" y="8835"/>
                </a:lnTo>
                <a:close/>
                <a:moveTo>
                  <a:pt x="8193" y="0"/>
                </a:moveTo>
                <a:lnTo>
                  <a:pt x="8193" y="643"/>
                </a:lnTo>
                <a:lnTo>
                  <a:pt x="3382" y="643"/>
                </a:lnTo>
                <a:lnTo>
                  <a:pt x="3382" y="24"/>
                </a:lnTo>
                <a:lnTo>
                  <a:pt x="1668" y="24"/>
                </a:lnTo>
                <a:cubicBezTo>
                  <a:pt x="763" y="24"/>
                  <a:pt x="1" y="762"/>
                  <a:pt x="1" y="1691"/>
                </a:cubicBezTo>
                <a:lnTo>
                  <a:pt x="1" y="3358"/>
                </a:lnTo>
                <a:lnTo>
                  <a:pt x="668" y="3358"/>
                </a:lnTo>
                <a:lnTo>
                  <a:pt x="668" y="8168"/>
                </a:lnTo>
                <a:lnTo>
                  <a:pt x="1" y="8168"/>
                </a:lnTo>
                <a:lnTo>
                  <a:pt x="1" y="9883"/>
                </a:lnTo>
                <a:cubicBezTo>
                  <a:pt x="1" y="10788"/>
                  <a:pt x="763" y="11550"/>
                  <a:pt x="1668" y="11550"/>
                </a:cubicBezTo>
                <a:lnTo>
                  <a:pt x="3382" y="11550"/>
                </a:lnTo>
                <a:lnTo>
                  <a:pt x="3382" y="10907"/>
                </a:lnTo>
                <a:lnTo>
                  <a:pt x="8193" y="10907"/>
                </a:lnTo>
                <a:lnTo>
                  <a:pt x="8193" y="11550"/>
                </a:lnTo>
                <a:lnTo>
                  <a:pt x="9860" y="11550"/>
                </a:lnTo>
                <a:cubicBezTo>
                  <a:pt x="10789" y="11550"/>
                  <a:pt x="11527" y="10788"/>
                  <a:pt x="11527" y="9883"/>
                </a:cubicBezTo>
                <a:lnTo>
                  <a:pt x="11527" y="8216"/>
                </a:lnTo>
                <a:lnTo>
                  <a:pt x="10908" y="8216"/>
                </a:lnTo>
                <a:lnTo>
                  <a:pt x="10908" y="3358"/>
                </a:lnTo>
                <a:lnTo>
                  <a:pt x="11527" y="3358"/>
                </a:lnTo>
                <a:lnTo>
                  <a:pt x="11527" y="1667"/>
                </a:lnTo>
                <a:cubicBezTo>
                  <a:pt x="11527" y="738"/>
                  <a:pt x="10789" y="0"/>
                  <a:pt x="986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6F7"/>
              </a:solidFill>
            </a:endParaRPr>
          </a:p>
        </p:txBody>
      </p:sp>
      <p:sp>
        <p:nvSpPr>
          <p:cNvPr id="1929" name="Google Shape;1929;p43"/>
          <p:cNvSpPr/>
          <p:nvPr/>
        </p:nvSpPr>
        <p:spPr>
          <a:xfrm>
            <a:off x="2745607" y="3939942"/>
            <a:ext cx="302281" cy="302908"/>
          </a:xfrm>
          <a:custGeom>
            <a:rect b="b" l="l" r="r" t="t"/>
            <a:pathLst>
              <a:path extrusionOk="0" h="11599" w="11575">
                <a:moveTo>
                  <a:pt x="5811" y="2001"/>
                </a:moveTo>
                <a:cubicBezTo>
                  <a:pt x="6002" y="2001"/>
                  <a:pt x="6192" y="2168"/>
                  <a:pt x="6192" y="2382"/>
                </a:cubicBezTo>
                <a:cubicBezTo>
                  <a:pt x="6192" y="2597"/>
                  <a:pt x="6002" y="2763"/>
                  <a:pt x="5811" y="2763"/>
                </a:cubicBezTo>
                <a:cubicBezTo>
                  <a:pt x="5597" y="2763"/>
                  <a:pt x="5406" y="2597"/>
                  <a:pt x="5406" y="2382"/>
                </a:cubicBezTo>
                <a:cubicBezTo>
                  <a:pt x="5382" y="2168"/>
                  <a:pt x="5573" y="2001"/>
                  <a:pt x="5811" y="2001"/>
                </a:cubicBezTo>
                <a:close/>
                <a:moveTo>
                  <a:pt x="2787" y="1620"/>
                </a:moveTo>
                <a:lnTo>
                  <a:pt x="3358" y="2406"/>
                </a:lnTo>
                <a:lnTo>
                  <a:pt x="2787" y="3216"/>
                </a:lnTo>
                <a:lnTo>
                  <a:pt x="739" y="3216"/>
                </a:lnTo>
                <a:lnTo>
                  <a:pt x="739" y="1620"/>
                </a:lnTo>
                <a:close/>
                <a:moveTo>
                  <a:pt x="5811" y="5383"/>
                </a:moveTo>
                <a:cubicBezTo>
                  <a:pt x="6002" y="5383"/>
                  <a:pt x="6192" y="5574"/>
                  <a:pt x="6192" y="5788"/>
                </a:cubicBezTo>
                <a:cubicBezTo>
                  <a:pt x="6192" y="5978"/>
                  <a:pt x="6002" y="6169"/>
                  <a:pt x="5811" y="6169"/>
                </a:cubicBezTo>
                <a:cubicBezTo>
                  <a:pt x="5597" y="6169"/>
                  <a:pt x="5406" y="5978"/>
                  <a:pt x="5406" y="5788"/>
                </a:cubicBezTo>
                <a:cubicBezTo>
                  <a:pt x="5406" y="5574"/>
                  <a:pt x="5597" y="5383"/>
                  <a:pt x="5811" y="5383"/>
                </a:cubicBezTo>
                <a:close/>
                <a:moveTo>
                  <a:pt x="10860" y="4978"/>
                </a:moveTo>
                <a:lnTo>
                  <a:pt x="10860" y="6574"/>
                </a:lnTo>
                <a:lnTo>
                  <a:pt x="8812" y="6574"/>
                </a:lnTo>
                <a:lnTo>
                  <a:pt x="8240" y="5788"/>
                </a:lnTo>
                <a:lnTo>
                  <a:pt x="8812" y="4978"/>
                </a:lnTo>
                <a:close/>
                <a:moveTo>
                  <a:pt x="5811" y="8765"/>
                </a:moveTo>
                <a:cubicBezTo>
                  <a:pt x="6002" y="8765"/>
                  <a:pt x="6192" y="8931"/>
                  <a:pt x="6192" y="9146"/>
                </a:cubicBezTo>
                <a:cubicBezTo>
                  <a:pt x="6192" y="9360"/>
                  <a:pt x="6002" y="9527"/>
                  <a:pt x="5811" y="9527"/>
                </a:cubicBezTo>
                <a:cubicBezTo>
                  <a:pt x="5597" y="9527"/>
                  <a:pt x="5406" y="9360"/>
                  <a:pt x="5406" y="9146"/>
                </a:cubicBezTo>
                <a:cubicBezTo>
                  <a:pt x="5406" y="8931"/>
                  <a:pt x="5597" y="8765"/>
                  <a:pt x="5811" y="8765"/>
                </a:cubicBezTo>
                <a:close/>
                <a:moveTo>
                  <a:pt x="2787" y="8336"/>
                </a:moveTo>
                <a:lnTo>
                  <a:pt x="3358" y="9146"/>
                </a:lnTo>
                <a:lnTo>
                  <a:pt x="2787" y="9955"/>
                </a:lnTo>
                <a:lnTo>
                  <a:pt x="739" y="9955"/>
                </a:lnTo>
                <a:lnTo>
                  <a:pt x="739" y="8336"/>
                </a:lnTo>
                <a:close/>
                <a:moveTo>
                  <a:pt x="5454" y="1"/>
                </a:moveTo>
                <a:lnTo>
                  <a:pt x="5454" y="1382"/>
                </a:lnTo>
                <a:cubicBezTo>
                  <a:pt x="5120" y="1501"/>
                  <a:pt x="4882" y="1739"/>
                  <a:pt x="4763" y="2049"/>
                </a:cubicBezTo>
                <a:lnTo>
                  <a:pt x="3906" y="2049"/>
                </a:lnTo>
                <a:lnTo>
                  <a:pt x="3096" y="930"/>
                </a:lnTo>
                <a:lnTo>
                  <a:pt x="0" y="930"/>
                </a:lnTo>
                <a:lnTo>
                  <a:pt x="0" y="3906"/>
                </a:lnTo>
                <a:lnTo>
                  <a:pt x="3096" y="3906"/>
                </a:lnTo>
                <a:lnTo>
                  <a:pt x="3906" y="2763"/>
                </a:lnTo>
                <a:lnTo>
                  <a:pt x="4763" y="2763"/>
                </a:lnTo>
                <a:cubicBezTo>
                  <a:pt x="4882" y="3097"/>
                  <a:pt x="5120" y="3335"/>
                  <a:pt x="5454" y="3454"/>
                </a:cubicBezTo>
                <a:lnTo>
                  <a:pt x="5454" y="4788"/>
                </a:lnTo>
                <a:cubicBezTo>
                  <a:pt x="5025" y="4954"/>
                  <a:pt x="4692" y="5335"/>
                  <a:pt x="4692" y="5812"/>
                </a:cubicBezTo>
                <a:cubicBezTo>
                  <a:pt x="4692" y="6288"/>
                  <a:pt x="5001" y="6669"/>
                  <a:pt x="5454" y="6812"/>
                </a:cubicBezTo>
                <a:lnTo>
                  <a:pt x="5454" y="8169"/>
                </a:lnTo>
                <a:cubicBezTo>
                  <a:pt x="5120" y="8288"/>
                  <a:pt x="4882" y="8526"/>
                  <a:pt x="4763" y="8836"/>
                </a:cubicBezTo>
                <a:lnTo>
                  <a:pt x="3906" y="8836"/>
                </a:lnTo>
                <a:lnTo>
                  <a:pt x="3096" y="7717"/>
                </a:lnTo>
                <a:lnTo>
                  <a:pt x="0" y="7717"/>
                </a:lnTo>
                <a:lnTo>
                  <a:pt x="0" y="10694"/>
                </a:lnTo>
                <a:lnTo>
                  <a:pt x="3096" y="10694"/>
                </a:lnTo>
                <a:lnTo>
                  <a:pt x="3906" y="9551"/>
                </a:lnTo>
                <a:lnTo>
                  <a:pt x="4763" y="9551"/>
                </a:lnTo>
                <a:cubicBezTo>
                  <a:pt x="4882" y="9884"/>
                  <a:pt x="5120" y="10122"/>
                  <a:pt x="5454" y="10241"/>
                </a:cubicBezTo>
                <a:lnTo>
                  <a:pt x="5454" y="11599"/>
                </a:lnTo>
                <a:lnTo>
                  <a:pt x="6121" y="11599"/>
                </a:lnTo>
                <a:lnTo>
                  <a:pt x="6121" y="10241"/>
                </a:lnTo>
                <a:cubicBezTo>
                  <a:pt x="6549" y="10098"/>
                  <a:pt x="6883" y="9717"/>
                  <a:pt x="6883" y="9217"/>
                </a:cubicBezTo>
                <a:cubicBezTo>
                  <a:pt x="6883" y="8741"/>
                  <a:pt x="6573" y="8360"/>
                  <a:pt x="6121" y="8217"/>
                </a:cubicBezTo>
                <a:lnTo>
                  <a:pt x="6121" y="6883"/>
                </a:lnTo>
                <a:cubicBezTo>
                  <a:pt x="6454" y="6764"/>
                  <a:pt x="6692" y="6526"/>
                  <a:pt x="6811" y="6193"/>
                </a:cubicBezTo>
                <a:lnTo>
                  <a:pt x="7669" y="6193"/>
                </a:lnTo>
                <a:lnTo>
                  <a:pt x="8478" y="7312"/>
                </a:lnTo>
                <a:lnTo>
                  <a:pt x="11574" y="7312"/>
                </a:lnTo>
                <a:lnTo>
                  <a:pt x="11574" y="4335"/>
                </a:lnTo>
                <a:lnTo>
                  <a:pt x="8454" y="4335"/>
                </a:lnTo>
                <a:lnTo>
                  <a:pt x="8454" y="4288"/>
                </a:lnTo>
                <a:lnTo>
                  <a:pt x="7645" y="5407"/>
                </a:lnTo>
                <a:lnTo>
                  <a:pt x="6811" y="5407"/>
                </a:lnTo>
                <a:cubicBezTo>
                  <a:pt x="6692" y="5097"/>
                  <a:pt x="6454" y="4859"/>
                  <a:pt x="6121" y="4740"/>
                </a:cubicBezTo>
                <a:lnTo>
                  <a:pt x="6121" y="3406"/>
                </a:lnTo>
                <a:cubicBezTo>
                  <a:pt x="6549" y="3240"/>
                  <a:pt x="6883" y="2859"/>
                  <a:pt x="6883" y="2382"/>
                </a:cubicBezTo>
                <a:cubicBezTo>
                  <a:pt x="6883" y="1906"/>
                  <a:pt x="6573" y="1525"/>
                  <a:pt x="6121" y="1382"/>
                </a:cubicBezTo>
                <a:lnTo>
                  <a:pt x="6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6F7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44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</a:t>
            </a:r>
            <a:endParaRPr/>
          </a:p>
        </p:txBody>
      </p:sp>
      <p:grpSp>
        <p:nvGrpSpPr>
          <p:cNvPr id="1935" name="Google Shape;1935;p44"/>
          <p:cNvGrpSpPr/>
          <p:nvPr/>
        </p:nvGrpSpPr>
        <p:grpSpPr>
          <a:xfrm rot="-281942">
            <a:off x="3695784" y="2020872"/>
            <a:ext cx="1752386" cy="1746764"/>
            <a:chOff x="6039282" y="1042577"/>
            <a:chExt cx="734315" cy="731929"/>
          </a:xfrm>
        </p:grpSpPr>
        <p:sp>
          <p:nvSpPr>
            <p:cNvPr id="1936" name="Google Shape;1936;p44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4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4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4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4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4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44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44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4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4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4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4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4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4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4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44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4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4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4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4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44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7" name="Google Shape;1957;p44"/>
          <p:cNvSpPr txBox="1"/>
          <p:nvPr/>
        </p:nvSpPr>
        <p:spPr>
          <a:xfrm>
            <a:off x="3578987" y="1094950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1st step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1958" name="Google Shape;1958;p44"/>
          <p:cNvSpPr txBox="1"/>
          <p:nvPr/>
        </p:nvSpPr>
        <p:spPr>
          <a:xfrm>
            <a:off x="3579025" y="1498175"/>
            <a:ext cx="2442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Look into datasets &amp; entity relationship diagrams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1959" name="Google Shape;1959;p44"/>
          <p:cNvSpPr txBox="1"/>
          <p:nvPr/>
        </p:nvSpPr>
        <p:spPr>
          <a:xfrm>
            <a:off x="1489737" y="1925500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2nd</a:t>
            </a: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 step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1960" name="Google Shape;1960;p44"/>
          <p:cNvSpPr txBox="1"/>
          <p:nvPr/>
        </p:nvSpPr>
        <p:spPr>
          <a:xfrm>
            <a:off x="1489763" y="2328736"/>
            <a:ext cx="19860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Define a problem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1961" name="Google Shape;1961;p44"/>
          <p:cNvSpPr txBox="1"/>
          <p:nvPr/>
        </p:nvSpPr>
        <p:spPr>
          <a:xfrm>
            <a:off x="1489712" y="3200263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3rd</a:t>
            </a: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 step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1962" name="Google Shape;1962;p44"/>
          <p:cNvSpPr txBox="1"/>
          <p:nvPr/>
        </p:nvSpPr>
        <p:spPr>
          <a:xfrm>
            <a:off x="839500" y="3514750"/>
            <a:ext cx="30012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Feature selection/engineering and model building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1963" name="Google Shape;1963;p44"/>
          <p:cNvSpPr txBox="1"/>
          <p:nvPr/>
        </p:nvSpPr>
        <p:spPr>
          <a:xfrm>
            <a:off x="3579012" y="3953938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4th</a:t>
            </a:r>
            <a:r>
              <a:rPr lang="en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 step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1964" name="Google Shape;1964;p44"/>
          <p:cNvSpPr txBox="1"/>
          <p:nvPr/>
        </p:nvSpPr>
        <p:spPr>
          <a:xfrm>
            <a:off x="3579050" y="4357177"/>
            <a:ext cx="19860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Model analysis and recommendations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1965" name="Google Shape;1965;p44"/>
          <p:cNvSpPr txBox="1"/>
          <p:nvPr/>
        </p:nvSpPr>
        <p:spPr>
          <a:xfrm>
            <a:off x="5516787" y="2150488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54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rPr>
              <a:t>Support trends with models </a:t>
            </a:r>
            <a:endParaRPr sz="2100">
              <a:solidFill>
                <a:schemeClr val="accent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cxnSp>
        <p:nvCxnSpPr>
          <p:cNvPr id="1966" name="Google Shape;1966;p44"/>
          <p:cNvCxnSpPr>
            <a:endCxn id="1959" idx="0"/>
          </p:cNvCxnSpPr>
          <p:nvPr/>
        </p:nvCxnSpPr>
        <p:spPr>
          <a:xfrm flipH="1">
            <a:off x="2482737" y="1305100"/>
            <a:ext cx="1096200" cy="620400"/>
          </a:xfrm>
          <a:prstGeom prst="bentConnector2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7" name="Google Shape;1967;p44"/>
          <p:cNvCxnSpPr/>
          <p:nvPr/>
        </p:nvCxnSpPr>
        <p:spPr>
          <a:xfrm flipH="1" rot="-5400000">
            <a:off x="2235062" y="2894713"/>
            <a:ext cx="4947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8" name="Google Shape;1968;p44"/>
          <p:cNvCxnSpPr>
            <a:endCxn id="1963" idx="1"/>
          </p:cNvCxnSpPr>
          <p:nvPr/>
        </p:nvCxnSpPr>
        <p:spPr>
          <a:xfrm>
            <a:off x="2481012" y="3955138"/>
            <a:ext cx="1098000" cy="209100"/>
          </a:xfrm>
          <a:prstGeom prst="bentConnector3">
            <a:avLst>
              <a:gd fmla="val -45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9" name="Google Shape;1969;p44"/>
          <p:cNvCxnSpPr>
            <a:stCxn id="1963" idx="3"/>
          </p:cNvCxnSpPr>
          <p:nvPr/>
        </p:nvCxnSpPr>
        <p:spPr>
          <a:xfrm flipH="1" rot="10800000">
            <a:off x="5565012" y="3206038"/>
            <a:ext cx="300600" cy="958200"/>
          </a:xfrm>
          <a:prstGeom prst="bentConnector2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0" name="Google Shape;1970;p44"/>
          <p:cNvSpPr/>
          <p:nvPr/>
        </p:nvSpPr>
        <p:spPr>
          <a:xfrm>
            <a:off x="4294217" y="261788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1" name="Google Shape;1971;p44"/>
          <p:cNvGrpSpPr/>
          <p:nvPr/>
        </p:nvGrpSpPr>
        <p:grpSpPr>
          <a:xfrm>
            <a:off x="4413556" y="2749221"/>
            <a:ext cx="311764" cy="312622"/>
            <a:chOff x="-1333200" y="2770450"/>
            <a:chExt cx="291450" cy="292225"/>
          </a:xfrm>
        </p:grpSpPr>
        <p:sp>
          <p:nvSpPr>
            <p:cNvPr id="1972" name="Google Shape;1972;p44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4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4" name="Google Shape;1974;p44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975" name="Google Shape;1975;p44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7" name="Google Shape;1977;p44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1978" name="Google Shape;1978;p4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2" name="Google Shape;1982;p44"/>
          <p:cNvGrpSpPr/>
          <p:nvPr/>
        </p:nvGrpSpPr>
        <p:grpSpPr>
          <a:xfrm>
            <a:off x="6740858" y="1878871"/>
            <a:ext cx="793256" cy="182899"/>
            <a:chOff x="2685575" y="2835950"/>
            <a:chExt cx="433000" cy="99825"/>
          </a:xfrm>
        </p:grpSpPr>
        <p:sp>
          <p:nvSpPr>
            <p:cNvPr id="1983" name="Google Shape;1983;p44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4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4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4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7" name="Google Shape;1987;p44"/>
          <p:cNvGrpSpPr/>
          <p:nvPr/>
        </p:nvGrpSpPr>
        <p:grpSpPr>
          <a:xfrm>
            <a:off x="391864" y="4378897"/>
            <a:ext cx="2019176" cy="2019176"/>
            <a:chOff x="1943325" y="-220375"/>
            <a:chExt cx="1298672" cy="1298672"/>
          </a:xfrm>
        </p:grpSpPr>
        <p:sp>
          <p:nvSpPr>
            <p:cNvPr id="1988" name="Google Shape;1988;p4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4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4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4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4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6" name="Google Shape;2036;p44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037" name="Google Shape;2037;p4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4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4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4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3" name="Google Shape;2053;p44"/>
          <p:cNvSpPr/>
          <p:nvPr/>
        </p:nvSpPr>
        <p:spPr>
          <a:xfrm>
            <a:off x="7796285" y="275812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4" name="Google Shape;2054;p44"/>
          <p:cNvSpPr/>
          <p:nvPr/>
        </p:nvSpPr>
        <p:spPr>
          <a:xfrm>
            <a:off x="715550" y="23917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5" name="Google Shape;205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4627" y="-592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9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Google Shape;2060;p45"/>
          <p:cNvSpPr txBox="1"/>
          <p:nvPr>
            <p:ph type="title"/>
          </p:nvPr>
        </p:nvSpPr>
        <p:spPr>
          <a:xfrm>
            <a:off x="1467300" y="2623376"/>
            <a:ext cx="6209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dk2"/>
                </a:solidFill>
              </a:rPr>
              <a:t>About the project</a:t>
            </a:r>
            <a:r>
              <a:rPr lang="en" sz="6000"/>
              <a:t> </a:t>
            </a:r>
            <a:endParaRPr sz="6000"/>
          </a:p>
        </p:txBody>
      </p:sp>
      <p:sp>
        <p:nvSpPr>
          <p:cNvPr id="2061" name="Google Shape;2061;p45"/>
          <p:cNvSpPr txBox="1"/>
          <p:nvPr>
            <p:ph idx="2" type="title"/>
          </p:nvPr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062" name="Google Shape;2062;p45"/>
          <p:cNvGrpSpPr/>
          <p:nvPr/>
        </p:nvGrpSpPr>
        <p:grpSpPr>
          <a:xfrm flipH="1">
            <a:off x="2124013" y="1936921"/>
            <a:ext cx="793256" cy="182899"/>
            <a:chOff x="2685575" y="2835950"/>
            <a:chExt cx="433000" cy="99825"/>
          </a:xfrm>
        </p:grpSpPr>
        <p:sp>
          <p:nvSpPr>
            <p:cNvPr id="2063" name="Google Shape;2063;p45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5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5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5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7" name="Google Shape;2067;p45"/>
          <p:cNvSpPr/>
          <p:nvPr/>
        </p:nvSpPr>
        <p:spPr>
          <a:xfrm flipH="1" rot="10800000">
            <a:off x="6498641" y="596700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8" name="Google Shape;2068;p45"/>
          <p:cNvSpPr/>
          <p:nvPr/>
        </p:nvSpPr>
        <p:spPr>
          <a:xfrm flipH="1">
            <a:off x="7676711" y="299098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69" name="Google Shape;2069;p45"/>
          <p:cNvCxnSpPr/>
          <p:nvPr/>
        </p:nvCxnSpPr>
        <p:spPr>
          <a:xfrm>
            <a:off x="1968150" y="3579361"/>
            <a:ext cx="5208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3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p46"/>
          <p:cNvSpPr txBox="1"/>
          <p:nvPr>
            <p:ph idx="3" type="subTitle"/>
          </p:nvPr>
        </p:nvSpPr>
        <p:spPr>
          <a:xfrm>
            <a:off x="1231918" y="1877879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2075" name="Google Shape;2075;p46"/>
          <p:cNvSpPr txBox="1"/>
          <p:nvPr>
            <p:ph idx="4" type="subTitle"/>
          </p:nvPr>
        </p:nvSpPr>
        <p:spPr>
          <a:xfrm>
            <a:off x="5964225" y="2237549"/>
            <a:ext cx="22818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factors are most important to customer </a:t>
            </a:r>
            <a:r>
              <a:rPr lang="en"/>
              <a:t>satisfaction</a:t>
            </a:r>
            <a:r>
              <a:rPr lang="en"/>
              <a:t>?</a:t>
            </a:r>
            <a:endParaRPr/>
          </a:p>
        </p:txBody>
      </p:sp>
      <p:sp>
        <p:nvSpPr>
          <p:cNvPr id="2076" name="Google Shape;2076;p46"/>
          <p:cNvSpPr/>
          <p:nvPr/>
        </p:nvSpPr>
        <p:spPr>
          <a:xfrm>
            <a:off x="2080259" y="123727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7" name="Google Shape;2077;p4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grpSp>
        <p:nvGrpSpPr>
          <p:cNvPr id="2078" name="Google Shape;2078;p46"/>
          <p:cNvGrpSpPr/>
          <p:nvPr/>
        </p:nvGrpSpPr>
        <p:grpSpPr>
          <a:xfrm>
            <a:off x="2194899" y="1313339"/>
            <a:ext cx="355822" cy="354827"/>
            <a:chOff x="3868125" y="2689450"/>
            <a:chExt cx="411450" cy="410300"/>
          </a:xfrm>
        </p:grpSpPr>
        <p:sp>
          <p:nvSpPr>
            <p:cNvPr id="2079" name="Google Shape;2079;p46"/>
            <p:cNvSpPr/>
            <p:nvPr/>
          </p:nvSpPr>
          <p:spPr>
            <a:xfrm>
              <a:off x="4160275" y="2953500"/>
              <a:ext cx="55050" cy="108200"/>
            </a:xfrm>
            <a:custGeom>
              <a:rect b="b" l="l" r="r" t="t"/>
              <a:pathLst>
                <a:path extrusionOk="0" h="4328" w="2202">
                  <a:moveTo>
                    <a:pt x="825" y="945"/>
                  </a:moveTo>
                  <a:lnTo>
                    <a:pt x="825" y="1642"/>
                  </a:lnTo>
                  <a:cubicBezTo>
                    <a:pt x="780" y="1617"/>
                    <a:pt x="737" y="1588"/>
                    <a:pt x="695" y="1556"/>
                  </a:cubicBezTo>
                  <a:cubicBezTo>
                    <a:pt x="620" y="1497"/>
                    <a:pt x="588" y="1376"/>
                    <a:pt x="611" y="1247"/>
                  </a:cubicBezTo>
                  <a:cubicBezTo>
                    <a:pt x="632" y="1138"/>
                    <a:pt x="699" y="1010"/>
                    <a:pt x="825" y="945"/>
                  </a:cubicBezTo>
                  <a:close/>
                  <a:moveTo>
                    <a:pt x="1307" y="2370"/>
                  </a:moveTo>
                  <a:lnTo>
                    <a:pt x="1316" y="2373"/>
                  </a:lnTo>
                  <a:cubicBezTo>
                    <a:pt x="1685" y="2505"/>
                    <a:pt x="1663" y="2821"/>
                    <a:pt x="1647" y="2915"/>
                  </a:cubicBezTo>
                  <a:cubicBezTo>
                    <a:pt x="1614" y="3110"/>
                    <a:pt x="1487" y="3276"/>
                    <a:pt x="1307" y="3359"/>
                  </a:cubicBezTo>
                  <a:lnTo>
                    <a:pt x="1307" y="2370"/>
                  </a:lnTo>
                  <a:close/>
                  <a:moveTo>
                    <a:pt x="1067" y="0"/>
                  </a:moveTo>
                  <a:cubicBezTo>
                    <a:pt x="933" y="0"/>
                    <a:pt x="825" y="107"/>
                    <a:pt x="825" y="241"/>
                  </a:cubicBezTo>
                  <a:lnTo>
                    <a:pt x="825" y="438"/>
                  </a:lnTo>
                  <a:cubicBezTo>
                    <a:pt x="802" y="444"/>
                    <a:pt x="775" y="452"/>
                    <a:pt x="750" y="459"/>
                  </a:cubicBezTo>
                  <a:cubicBezTo>
                    <a:pt x="437" y="553"/>
                    <a:pt x="203" y="821"/>
                    <a:pt x="140" y="1157"/>
                  </a:cubicBezTo>
                  <a:cubicBezTo>
                    <a:pt x="81" y="1466"/>
                    <a:pt x="181" y="1764"/>
                    <a:pt x="399" y="1934"/>
                  </a:cubicBezTo>
                  <a:cubicBezTo>
                    <a:pt x="509" y="2020"/>
                    <a:pt x="642" y="2099"/>
                    <a:pt x="825" y="2181"/>
                  </a:cubicBezTo>
                  <a:lnTo>
                    <a:pt x="825" y="3402"/>
                  </a:lnTo>
                  <a:cubicBezTo>
                    <a:pt x="677" y="3388"/>
                    <a:pt x="575" y="3345"/>
                    <a:pt x="408" y="3235"/>
                  </a:cubicBezTo>
                  <a:cubicBezTo>
                    <a:pt x="367" y="3209"/>
                    <a:pt x="322" y="3196"/>
                    <a:pt x="277" y="3196"/>
                  </a:cubicBezTo>
                  <a:cubicBezTo>
                    <a:pt x="198" y="3196"/>
                    <a:pt x="120" y="3235"/>
                    <a:pt x="74" y="3306"/>
                  </a:cubicBezTo>
                  <a:cubicBezTo>
                    <a:pt x="1" y="3417"/>
                    <a:pt x="33" y="3565"/>
                    <a:pt x="144" y="3638"/>
                  </a:cubicBezTo>
                  <a:cubicBezTo>
                    <a:pt x="411" y="3812"/>
                    <a:pt x="595" y="3868"/>
                    <a:pt x="825" y="3884"/>
                  </a:cubicBezTo>
                  <a:lnTo>
                    <a:pt x="825" y="4088"/>
                  </a:lnTo>
                  <a:cubicBezTo>
                    <a:pt x="825" y="4220"/>
                    <a:pt x="933" y="4328"/>
                    <a:pt x="1067" y="4328"/>
                  </a:cubicBezTo>
                  <a:cubicBezTo>
                    <a:pt x="1198" y="4328"/>
                    <a:pt x="1307" y="4220"/>
                    <a:pt x="1307" y="4088"/>
                  </a:cubicBezTo>
                  <a:lnTo>
                    <a:pt x="1307" y="3864"/>
                  </a:lnTo>
                  <a:cubicBezTo>
                    <a:pt x="1764" y="3760"/>
                    <a:pt x="2057" y="3375"/>
                    <a:pt x="2121" y="2994"/>
                  </a:cubicBezTo>
                  <a:cubicBezTo>
                    <a:pt x="2202" y="2509"/>
                    <a:pt x="1948" y="2087"/>
                    <a:pt x="1475" y="1920"/>
                  </a:cubicBezTo>
                  <a:cubicBezTo>
                    <a:pt x="1420" y="1900"/>
                    <a:pt x="1362" y="1879"/>
                    <a:pt x="1307" y="1859"/>
                  </a:cubicBezTo>
                  <a:lnTo>
                    <a:pt x="1307" y="901"/>
                  </a:lnTo>
                  <a:cubicBezTo>
                    <a:pt x="1431" y="935"/>
                    <a:pt x="1496" y="999"/>
                    <a:pt x="1500" y="1004"/>
                  </a:cubicBezTo>
                  <a:cubicBezTo>
                    <a:pt x="1548" y="1058"/>
                    <a:pt x="1614" y="1085"/>
                    <a:pt x="1681" y="1085"/>
                  </a:cubicBezTo>
                  <a:cubicBezTo>
                    <a:pt x="1737" y="1085"/>
                    <a:pt x="1793" y="1066"/>
                    <a:pt x="1838" y="1026"/>
                  </a:cubicBezTo>
                  <a:cubicBezTo>
                    <a:pt x="1939" y="938"/>
                    <a:pt x="1948" y="785"/>
                    <a:pt x="1862" y="686"/>
                  </a:cubicBezTo>
                  <a:cubicBezTo>
                    <a:pt x="1850" y="674"/>
                    <a:pt x="1663" y="463"/>
                    <a:pt x="1307" y="411"/>
                  </a:cubicBezTo>
                  <a:lnTo>
                    <a:pt x="1307" y="241"/>
                  </a:lnTo>
                  <a:cubicBezTo>
                    <a:pt x="1307" y="107"/>
                    <a:pt x="1198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6"/>
            <p:cNvSpPr/>
            <p:nvPr/>
          </p:nvSpPr>
          <p:spPr>
            <a:xfrm>
              <a:off x="3868125" y="2689450"/>
              <a:ext cx="411450" cy="410300"/>
            </a:xfrm>
            <a:custGeom>
              <a:rect b="b" l="l" r="r" t="t"/>
              <a:pathLst>
                <a:path extrusionOk="0" h="16412" w="16458">
                  <a:moveTo>
                    <a:pt x="6448" y="963"/>
                  </a:moveTo>
                  <a:cubicBezTo>
                    <a:pt x="6643" y="963"/>
                    <a:pt x="6817" y="1080"/>
                    <a:pt x="6892" y="1259"/>
                  </a:cubicBezTo>
                  <a:cubicBezTo>
                    <a:pt x="6967" y="1439"/>
                    <a:pt x="6926" y="1645"/>
                    <a:pt x="6788" y="1783"/>
                  </a:cubicBezTo>
                  <a:cubicBezTo>
                    <a:pt x="6696" y="1875"/>
                    <a:pt x="6573" y="1924"/>
                    <a:pt x="6448" y="1924"/>
                  </a:cubicBezTo>
                  <a:cubicBezTo>
                    <a:pt x="6386" y="1924"/>
                    <a:pt x="6323" y="1912"/>
                    <a:pt x="6264" y="1887"/>
                  </a:cubicBezTo>
                  <a:cubicBezTo>
                    <a:pt x="6085" y="1812"/>
                    <a:pt x="5968" y="1638"/>
                    <a:pt x="5968" y="1443"/>
                  </a:cubicBezTo>
                  <a:cubicBezTo>
                    <a:pt x="5968" y="1178"/>
                    <a:pt x="6183" y="963"/>
                    <a:pt x="6448" y="963"/>
                  </a:cubicBezTo>
                  <a:close/>
                  <a:moveTo>
                    <a:pt x="6928" y="4895"/>
                  </a:moveTo>
                  <a:cubicBezTo>
                    <a:pt x="7529" y="4949"/>
                    <a:pt x="8116" y="5106"/>
                    <a:pt x="8664" y="5359"/>
                  </a:cubicBezTo>
                  <a:lnTo>
                    <a:pt x="8435" y="5758"/>
                  </a:lnTo>
                  <a:cubicBezTo>
                    <a:pt x="8302" y="5988"/>
                    <a:pt x="8381" y="6282"/>
                    <a:pt x="8611" y="6414"/>
                  </a:cubicBezTo>
                  <a:cubicBezTo>
                    <a:pt x="8687" y="6458"/>
                    <a:pt x="8770" y="6478"/>
                    <a:pt x="8851" y="6478"/>
                  </a:cubicBezTo>
                  <a:cubicBezTo>
                    <a:pt x="9017" y="6478"/>
                    <a:pt x="9178" y="6392"/>
                    <a:pt x="9267" y="6238"/>
                  </a:cubicBezTo>
                  <a:lnTo>
                    <a:pt x="9497" y="5841"/>
                  </a:lnTo>
                  <a:cubicBezTo>
                    <a:pt x="9991" y="6190"/>
                    <a:pt x="10420" y="6619"/>
                    <a:pt x="10768" y="7112"/>
                  </a:cubicBezTo>
                  <a:lnTo>
                    <a:pt x="10370" y="7342"/>
                  </a:lnTo>
                  <a:cubicBezTo>
                    <a:pt x="10140" y="7474"/>
                    <a:pt x="10062" y="7768"/>
                    <a:pt x="10194" y="7998"/>
                  </a:cubicBezTo>
                  <a:cubicBezTo>
                    <a:pt x="10284" y="8152"/>
                    <a:pt x="10445" y="8239"/>
                    <a:pt x="10612" y="8239"/>
                  </a:cubicBezTo>
                  <a:cubicBezTo>
                    <a:pt x="10693" y="8239"/>
                    <a:pt x="10776" y="8218"/>
                    <a:pt x="10852" y="8174"/>
                  </a:cubicBezTo>
                  <a:lnTo>
                    <a:pt x="11250" y="7944"/>
                  </a:lnTo>
                  <a:cubicBezTo>
                    <a:pt x="11436" y="8348"/>
                    <a:pt x="11571" y="8776"/>
                    <a:pt x="11651" y="9214"/>
                  </a:cubicBezTo>
                  <a:cubicBezTo>
                    <a:pt x="10165" y="9690"/>
                    <a:pt x="9086" y="11084"/>
                    <a:pt x="9086" y="12726"/>
                  </a:cubicBezTo>
                  <a:cubicBezTo>
                    <a:pt x="9084" y="13333"/>
                    <a:pt x="9234" y="13931"/>
                    <a:pt x="9522" y="14465"/>
                  </a:cubicBezTo>
                  <a:cubicBezTo>
                    <a:pt x="9513" y="14471"/>
                    <a:pt x="9506" y="14477"/>
                    <a:pt x="9497" y="14483"/>
                  </a:cubicBezTo>
                  <a:lnTo>
                    <a:pt x="9497" y="14481"/>
                  </a:lnTo>
                  <a:lnTo>
                    <a:pt x="9269" y="14085"/>
                  </a:lnTo>
                  <a:cubicBezTo>
                    <a:pt x="9181" y="13927"/>
                    <a:pt x="9017" y="13838"/>
                    <a:pt x="8849" y="13838"/>
                  </a:cubicBezTo>
                  <a:cubicBezTo>
                    <a:pt x="8767" y="13838"/>
                    <a:pt x="8684" y="13859"/>
                    <a:pt x="8608" y="13903"/>
                  </a:cubicBezTo>
                  <a:cubicBezTo>
                    <a:pt x="8375" y="14036"/>
                    <a:pt x="8298" y="14335"/>
                    <a:pt x="8435" y="14566"/>
                  </a:cubicBezTo>
                  <a:lnTo>
                    <a:pt x="8665" y="14963"/>
                  </a:lnTo>
                  <a:cubicBezTo>
                    <a:pt x="8116" y="15215"/>
                    <a:pt x="7530" y="15373"/>
                    <a:pt x="6928" y="15427"/>
                  </a:cubicBezTo>
                  <a:lnTo>
                    <a:pt x="6928" y="14969"/>
                  </a:lnTo>
                  <a:cubicBezTo>
                    <a:pt x="6924" y="14707"/>
                    <a:pt x="6710" y="14497"/>
                    <a:pt x="6448" y="14497"/>
                  </a:cubicBezTo>
                  <a:cubicBezTo>
                    <a:pt x="6186" y="14497"/>
                    <a:pt x="5972" y="14707"/>
                    <a:pt x="5968" y="14969"/>
                  </a:cubicBezTo>
                  <a:lnTo>
                    <a:pt x="5968" y="15427"/>
                  </a:lnTo>
                  <a:cubicBezTo>
                    <a:pt x="5366" y="15373"/>
                    <a:pt x="4779" y="15217"/>
                    <a:pt x="4231" y="14963"/>
                  </a:cubicBezTo>
                  <a:lnTo>
                    <a:pt x="4461" y="14566"/>
                  </a:lnTo>
                  <a:cubicBezTo>
                    <a:pt x="4593" y="14335"/>
                    <a:pt x="4515" y="14042"/>
                    <a:pt x="4285" y="13909"/>
                  </a:cubicBezTo>
                  <a:cubicBezTo>
                    <a:pt x="4209" y="13865"/>
                    <a:pt x="4127" y="13844"/>
                    <a:pt x="4045" y="13844"/>
                  </a:cubicBezTo>
                  <a:cubicBezTo>
                    <a:pt x="3879" y="13844"/>
                    <a:pt x="3717" y="13930"/>
                    <a:pt x="3628" y="14085"/>
                  </a:cubicBezTo>
                  <a:lnTo>
                    <a:pt x="3399" y="14480"/>
                  </a:lnTo>
                  <a:cubicBezTo>
                    <a:pt x="2907" y="14131"/>
                    <a:pt x="2478" y="13702"/>
                    <a:pt x="2129" y="13210"/>
                  </a:cubicBezTo>
                  <a:lnTo>
                    <a:pt x="2525" y="12982"/>
                  </a:lnTo>
                  <a:cubicBezTo>
                    <a:pt x="2755" y="12849"/>
                    <a:pt x="2834" y="12554"/>
                    <a:pt x="2701" y="12324"/>
                  </a:cubicBezTo>
                  <a:cubicBezTo>
                    <a:pt x="2611" y="12170"/>
                    <a:pt x="2449" y="12084"/>
                    <a:pt x="2283" y="12084"/>
                  </a:cubicBezTo>
                  <a:cubicBezTo>
                    <a:pt x="2202" y="12084"/>
                    <a:pt x="2119" y="12105"/>
                    <a:pt x="2043" y="12149"/>
                  </a:cubicBezTo>
                  <a:lnTo>
                    <a:pt x="1648" y="12378"/>
                  </a:lnTo>
                  <a:cubicBezTo>
                    <a:pt x="1393" y="11831"/>
                    <a:pt x="1236" y="11243"/>
                    <a:pt x="1182" y="10642"/>
                  </a:cubicBezTo>
                  <a:lnTo>
                    <a:pt x="1640" y="10642"/>
                  </a:lnTo>
                  <a:cubicBezTo>
                    <a:pt x="1644" y="10642"/>
                    <a:pt x="1647" y="10642"/>
                    <a:pt x="1651" y="10642"/>
                  </a:cubicBezTo>
                  <a:cubicBezTo>
                    <a:pt x="1916" y="10642"/>
                    <a:pt x="2131" y="10427"/>
                    <a:pt x="2131" y="10161"/>
                  </a:cubicBezTo>
                  <a:cubicBezTo>
                    <a:pt x="2131" y="9895"/>
                    <a:pt x="1916" y="9681"/>
                    <a:pt x="1651" y="9681"/>
                  </a:cubicBezTo>
                  <a:cubicBezTo>
                    <a:pt x="1647" y="9681"/>
                    <a:pt x="1644" y="9681"/>
                    <a:pt x="1640" y="9681"/>
                  </a:cubicBezTo>
                  <a:lnTo>
                    <a:pt x="1182" y="9681"/>
                  </a:lnTo>
                  <a:cubicBezTo>
                    <a:pt x="1236" y="9079"/>
                    <a:pt x="1393" y="8492"/>
                    <a:pt x="1648" y="7944"/>
                  </a:cubicBezTo>
                  <a:lnTo>
                    <a:pt x="2043" y="8174"/>
                  </a:lnTo>
                  <a:cubicBezTo>
                    <a:pt x="2121" y="8221"/>
                    <a:pt x="2207" y="8243"/>
                    <a:pt x="2291" y="8243"/>
                  </a:cubicBezTo>
                  <a:cubicBezTo>
                    <a:pt x="2458" y="8243"/>
                    <a:pt x="2620" y="8157"/>
                    <a:pt x="2708" y="8003"/>
                  </a:cubicBezTo>
                  <a:cubicBezTo>
                    <a:pt x="2843" y="7770"/>
                    <a:pt x="2761" y="7471"/>
                    <a:pt x="2525" y="7341"/>
                  </a:cubicBezTo>
                  <a:lnTo>
                    <a:pt x="2128" y="7112"/>
                  </a:lnTo>
                  <a:cubicBezTo>
                    <a:pt x="2476" y="6620"/>
                    <a:pt x="2906" y="6191"/>
                    <a:pt x="3399" y="5843"/>
                  </a:cubicBezTo>
                  <a:lnTo>
                    <a:pt x="3628" y="6238"/>
                  </a:lnTo>
                  <a:cubicBezTo>
                    <a:pt x="3718" y="6388"/>
                    <a:pt x="3877" y="6472"/>
                    <a:pt x="4040" y="6472"/>
                  </a:cubicBezTo>
                  <a:cubicBezTo>
                    <a:pt x="4122" y="6472"/>
                    <a:pt x="4205" y="6451"/>
                    <a:pt x="4281" y="6408"/>
                  </a:cubicBezTo>
                  <a:cubicBezTo>
                    <a:pt x="4508" y="6276"/>
                    <a:pt x="4588" y="5986"/>
                    <a:pt x="4459" y="5758"/>
                  </a:cubicBezTo>
                  <a:lnTo>
                    <a:pt x="4231" y="5361"/>
                  </a:lnTo>
                  <a:cubicBezTo>
                    <a:pt x="4779" y="5106"/>
                    <a:pt x="5366" y="4949"/>
                    <a:pt x="5966" y="4895"/>
                  </a:cubicBezTo>
                  <a:lnTo>
                    <a:pt x="5966" y="5353"/>
                  </a:lnTo>
                  <a:cubicBezTo>
                    <a:pt x="5971" y="5616"/>
                    <a:pt x="6185" y="5825"/>
                    <a:pt x="6447" y="5825"/>
                  </a:cubicBezTo>
                  <a:cubicBezTo>
                    <a:pt x="6709" y="5825"/>
                    <a:pt x="6923" y="5616"/>
                    <a:pt x="6928" y="5353"/>
                  </a:cubicBezTo>
                  <a:lnTo>
                    <a:pt x="6928" y="4895"/>
                  </a:lnTo>
                  <a:close/>
                  <a:moveTo>
                    <a:pt x="12772" y="10002"/>
                  </a:moveTo>
                  <a:cubicBezTo>
                    <a:pt x="14274" y="10002"/>
                    <a:pt x="15496" y="11223"/>
                    <a:pt x="15496" y="12726"/>
                  </a:cubicBezTo>
                  <a:cubicBezTo>
                    <a:pt x="15496" y="14228"/>
                    <a:pt x="14273" y="15449"/>
                    <a:pt x="12772" y="15449"/>
                  </a:cubicBezTo>
                  <a:cubicBezTo>
                    <a:pt x="11269" y="15449"/>
                    <a:pt x="10048" y="14228"/>
                    <a:pt x="10048" y="12726"/>
                  </a:cubicBezTo>
                  <a:cubicBezTo>
                    <a:pt x="10048" y="11223"/>
                    <a:pt x="11269" y="10002"/>
                    <a:pt x="12772" y="10002"/>
                  </a:cubicBezTo>
                  <a:close/>
                  <a:moveTo>
                    <a:pt x="6448" y="1"/>
                  </a:moveTo>
                  <a:cubicBezTo>
                    <a:pt x="5745" y="1"/>
                    <a:pt x="5145" y="506"/>
                    <a:pt x="5026" y="1199"/>
                  </a:cubicBezTo>
                  <a:cubicBezTo>
                    <a:pt x="4908" y="1891"/>
                    <a:pt x="5304" y="2568"/>
                    <a:pt x="5968" y="2802"/>
                  </a:cubicBezTo>
                  <a:lnTo>
                    <a:pt x="5968" y="3930"/>
                  </a:lnTo>
                  <a:cubicBezTo>
                    <a:pt x="4644" y="4031"/>
                    <a:pt x="3389" y="4552"/>
                    <a:pt x="2384" y="5418"/>
                  </a:cubicBezTo>
                  <a:lnTo>
                    <a:pt x="1689" y="4722"/>
                  </a:lnTo>
                  <a:lnTo>
                    <a:pt x="1829" y="4580"/>
                  </a:lnTo>
                  <a:cubicBezTo>
                    <a:pt x="2023" y="4394"/>
                    <a:pt x="2025" y="4084"/>
                    <a:pt x="1835" y="3895"/>
                  </a:cubicBezTo>
                  <a:cubicBezTo>
                    <a:pt x="1741" y="3801"/>
                    <a:pt x="1618" y="3754"/>
                    <a:pt x="1495" y="3754"/>
                  </a:cubicBezTo>
                  <a:cubicBezTo>
                    <a:pt x="1369" y="3754"/>
                    <a:pt x="1243" y="3803"/>
                    <a:pt x="1148" y="3901"/>
                  </a:cubicBezTo>
                  <a:lnTo>
                    <a:pt x="188" y="4863"/>
                  </a:lnTo>
                  <a:cubicBezTo>
                    <a:pt x="0" y="5050"/>
                    <a:pt x="0" y="5355"/>
                    <a:pt x="188" y="5542"/>
                  </a:cubicBezTo>
                  <a:cubicBezTo>
                    <a:pt x="281" y="5636"/>
                    <a:pt x="404" y="5683"/>
                    <a:pt x="527" y="5683"/>
                  </a:cubicBezTo>
                  <a:cubicBezTo>
                    <a:pt x="650" y="5683"/>
                    <a:pt x="773" y="5636"/>
                    <a:pt x="867" y="5542"/>
                  </a:cubicBezTo>
                  <a:lnTo>
                    <a:pt x="1008" y="5402"/>
                  </a:lnTo>
                  <a:lnTo>
                    <a:pt x="1703" y="6097"/>
                  </a:lnTo>
                  <a:cubicBezTo>
                    <a:pt x="731" y="7228"/>
                    <a:pt x="196" y="8669"/>
                    <a:pt x="198" y="10161"/>
                  </a:cubicBezTo>
                  <a:cubicBezTo>
                    <a:pt x="198" y="13607"/>
                    <a:pt x="3001" y="16412"/>
                    <a:pt x="6448" y="16412"/>
                  </a:cubicBezTo>
                  <a:cubicBezTo>
                    <a:pt x="7752" y="16410"/>
                    <a:pt x="9023" y="16001"/>
                    <a:pt x="10083" y="15244"/>
                  </a:cubicBezTo>
                  <a:cubicBezTo>
                    <a:pt x="10779" y="15988"/>
                    <a:pt x="11752" y="16412"/>
                    <a:pt x="12772" y="16412"/>
                  </a:cubicBezTo>
                  <a:cubicBezTo>
                    <a:pt x="14804" y="16412"/>
                    <a:pt x="16458" y="14758"/>
                    <a:pt x="16458" y="12726"/>
                  </a:cubicBezTo>
                  <a:cubicBezTo>
                    <a:pt x="16458" y="10693"/>
                    <a:pt x="14804" y="9039"/>
                    <a:pt x="12772" y="9039"/>
                  </a:cubicBezTo>
                  <a:cubicBezTo>
                    <a:pt x="12713" y="9039"/>
                    <a:pt x="12656" y="9041"/>
                    <a:pt x="12597" y="9044"/>
                  </a:cubicBezTo>
                  <a:cubicBezTo>
                    <a:pt x="12401" y="7953"/>
                    <a:pt x="11916" y="6935"/>
                    <a:pt x="11194" y="6094"/>
                  </a:cubicBezTo>
                  <a:lnTo>
                    <a:pt x="11887" y="5402"/>
                  </a:lnTo>
                  <a:lnTo>
                    <a:pt x="12028" y="5542"/>
                  </a:lnTo>
                  <a:cubicBezTo>
                    <a:pt x="12122" y="5636"/>
                    <a:pt x="12245" y="5683"/>
                    <a:pt x="12368" y="5683"/>
                  </a:cubicBezTo>
                  <a:cubicBezTo>
                    <a:pt x="12491" y="5683"/>
                    <a:pt x="12614" y="5636"/>
                    <a:pt x="12709" y="5542"/>
                  </a:cubicBezTo>
                  <a:cubicBezTo>
                    <a:pt x="12896" y="5355"/>
                    <a:pt x="12896" y="5050"/>
                    <a:pt x="12709" y="4863"/>
                  </a:cubicBezTo>
                  <a:lnTo>
                    <a:pt x="11747" y="3901"/>
                  </a:lnTo>
                  <a:cubicBezTo>
                    <a:pt x="11653" y="3803"/>
                    <a:pt x="11527" y="3754"/>
                    <a:pt x="11401" y="3754"/>
                  </a:cubicBezTo>
                  <a:cubicBezTo>
                    <a:pt x="11277" y="3754"/>
                    <a:pt x="11154" y="3801"/>
                    <a:pt x="11060" y="3895"/>
                  </a:cubicBezTo>
                  <a:cubicBezTo>
                    <a:pt x="10869" y="4085"/>
                    <a:pt x="10872" y="4394"/>
                    <a:pt x="11067" y="4582"/>
                  </a:cubicBezTo>
                  <a:lnTo>
                    <a:pt x="11208" y="4722"/>
                  </a:lnTo>
                  <a:lnTo>
                    <a:pt x="10515" y="5415"/>
                  </a:lnTo>
                  <a:cubicBezTo>
                    <a:pt x="9507" y="4551"/>
                    <a:pt x="8251" y="4031"/>
                    <a:pt x="6928" y="3930"/>
                  </a:cubicBezTo>
                  <a:lnTo>
                    <a:pt x="6928" y="2802"/>
                  </a:lnTo>
                  <a:cubicBezTo>
                    <a:pt x="7590" y="2568"/>
                    <a:pt x="7989" y="1891"/>
                    <a:pt x="7870" y="1199"/>
                  </a:cubicBezTo>
                  <a:cubicBezTo>
                    <a:pt x="7750" y="506"/>
                    <a:pt x="7151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6"/>
            <p:cNvSpPr/>
            <p:nvPr/>
          </p:nvSpPr>
          <p:spPr>
            <a:xfrm>
              <a:off x="3975600" y="2862200"/>
              <a:ext cx="91550" cy="155775"/>
            </a:xfrm>
            <a:custGeom>
              <a:rect b="b" l="l" r="r" t="t"/>
              <a:pathLst>
                <a:path extrusionOk="0" h="6231" w="3662">
                  <a:moveTo>
                    <a:pt x="2144" y="2768"/>
                  </a:moveTo>
                  <a:cubicBezTo>
                    <a:pt x="2392" y="2768"/>
                    <a:pt x="2629" y="2961"/>
                    <a:pt x="2629" y="3251"/>
                  </a:cubicBezTo>
                  <a:cubicBezTo>
                    <a:pt x="2629" y="3516"/>
                    <a:pt x="2414" y="3732"/>
                    <a:pt x="2148" y="3732"/>
                  </a:cubicBezTo>
                  <a:cubicBezTo>
                    <a:pt x="1720" y="3732"/>
                    <a:pt x="1505" y="3213"/>
                    <a:pt x="1808" y="2910"/>
                  </a:cubicBezTo>
                  <a:cubicBezTo>
                    <a:pt x="1906" y="2812"/>
                    <a:pt x="2026" y="2768"/>
                    <a:pt x="2144" y="2768"/>
                  </a:cubicBezTo>
                  <a:close/>
                  <a:moveTo>
                    <a:pt x="548" y="1"/>
                  </a:moveTo>
                  <a:cubicBezTo>
                    <a:pt x="467" y="1"/>
                    <a:pt x="384" y="21"/>
                    <a:pt x="308" y="65"/>
                  </a:cubicBezTo>
                  <a:cubicBezTo>
                    <a:pt x="81" y="196"/>
                    <a:pt x="1" y="486"/>
                    <a:pt x="130" y="716"/>
                  </a:cubicBezTo>
                  <a:lnTo>
                    <a:pt x="1052" y="2315"/>
                  </a:lnTo>
                  <a:cubicBezTo>
                    <a:pt x="591" y="2854"/>
                    <a:pt x="591" y="3650"/>
                    <a:pt x="1052" y="4188"/>
                  </a:cubicBezTo>
                  <a:lnTo>
                    <a:pt x="291" y="5509"/>
                  </a:lnTo>
                  <a:cubicBezTo>
                    <a:pt x="157" y="5739"/>
                    <a:pt x="237" y="6034"/>
                    <a:pt x="466" y="6166"/>
                  </a:cubicBezTo>
                  <a:cubicBezTo>
                    <a:pt x="542" y="6209"/>
                    <a:pt x="625" y="6230"/>
                    <a:pt x="706" y="6230"/>
                  </a:cubicBezTo>
                  <a:cubicBezTo>
                    <a:pt x="872" y="6230"/>
                    <a:pt x="1033" y="6144"/>
                    <a:pt x="1123" y="5990"/>
                  </a:cubicBezTo>
                  <a:lnTo>
                    <a:pt x="1886" y="4669"/>
                  </a:lnTo>
                  <a:cubicBezTo>
                    <a:pt x="1975" y="4685"/>
                    <a:pt x="2064" y="4693"/>
                    <a:pt x="2151" y="4693"/>
                  </a:cubicBezTo>
                  <a:cubicBezTo>
                    <a:pt x="2881" y="4693"/>
                    <a:pt x="3515" y="4137"/>
                    <a:pt x="3584" y="3383"/>
                  </a:cubicBezTo>
                  <a:cubicBezTo>
                    <a:pt x="3662" y="2538"/>
                    <a:pt x="2997" y="1809"/>
                    <a:pt x="2149" y="1809"/>
                  </a:cubicBezTo>
                  <a:lnTo>
                    <a:pt x="2148" y="1809"/>
                  </a:lnTo>
                  <a:cubicBezTo>
                    <a:pt x="2060" y="1809"/>
                    <a:pt x="1972" y="1818"/>
                    <a:pt x="1886" y="1834"/>
                  </a:cubicBezTo>
                  <a:lnTo>
                    <a:pt x="961" y="236"/>
                  </a:lnTo>
                  <a:cubicBezTo>
                    <a:pt x="871" y="84"/>
                    <a:pt x="712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082" name="Google Shape;2082;p46"/>
          <p:cNvCxnSpPr/>
          <p:nvPr/>
        </p:nvCxnSpPr>
        <p:spPr>
          <a:xfrm>
            <a:off x="3290750" y="2956275"/>
            <a:ext cx="479100" cy="557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83" name="Google Shape;2083;p46"/>
          <p:cNvSpPr txBox="1"/>
          <p:nvPr>
            <p:ph idx="4" type="subTitle"/>
          </p:nvPr>
        </p:nvSpPr>
        <p:spPr>
          <a:xfrm>
            <a:off x="3735700" y="3687574"/>
            <a:ext cx="22818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“Influence User Reviews the most”</a:t>
            </a:r>
            <a:endParaRPr/>
          </a:p>
        </p:txBody>
      </p:sp>
      <p:sp>
        <p:nvSpPr>
          <p:cNvPr id="2084" name="Google Shape;2084;p46"/>
          <p:cNvSpPr txBox="1"/>
          <p:nvPr>
            <p:ph idx="4" type="subTitle"/>
          </p:nvPr>
        </p:nvSpPr>
        <p:spPr>
          <a:xfrm>
            <a:off x="1217125" y="2321274"/>
            <a:ext cx="22818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OList Improve Customer Satisfaction?</a:t>
            </a:r>
            <a:endParaRPr/>
          </a:p>
        </p:txBody>
      </p:sp>
      <p:sp>
        <p:nvSpPr>
          <p:cNvPr id="2085" name="Google Shape;2085;p46"/>
          <p:cNvSpPr txBox="1"/>
          <p:nvPr>
            <p:ph idx="3" type="subTitle"/>
          </p:nvPr>
        </p:nvSpPr>
        <p:spPr>
          <a:xfrm>
            <a:off x="3735693" y="3150929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</a:t>
            </a:r>
            <a:endParaRPr/>
          </a:p>
        </p:txBody>
      </p:sp>
      <p:sp>
        <p:nvSpPr>
          <p:cNvPr id="2086" name="Google Shape;2086;p46"/>
          <p:cNvSpPr/>
          <p:nvPr/>
        </p:nvSpPr>
        <p:spPr>
          <a:xfrm>
            <a:off x="4584034" y="251032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7" name="Google Shape;2087;p46"/>
          <p:cNvGrpSpPr/>
          <p:nvPr/>
        </p:nvGrpSpPr>
        <p:grpSpPr>
          <a:xfrm>
            <a:off x="4698674" y="2586389"/>
            <a:ext cx="355822" cy="354827"/>
            <a:chOff x="3868125" y="2689450"/>
            <a:chExt cx="411450" cy="410300"/>
          </a:xfrm>
        </p:grpSpPr>
        <p:sp>
          <p:nvSpPr>
            <p:cNvPr id="2088" name="Google Shape;2088;p46"/>
            <p:cNvSpPr/>
            <p:nvPr/>
          </p:nvSpPr>
          <p:spPr>
            <a:xfrm>
              <a:off x="4160275" y="2953500"/>
              <a:ext cx="55050" cy="108200"/>
            </a:xfrm>
            <a:custGeom>
              <a:rect b="b" l="l" r="r" t="t"/>
              <a:pathLst>
                <a:path extrusionOk="0" h="4328" w="2202">
                  <a:moveTo>
                    <a:pt x="825" y="945"/>
                  </a:moveTo>
                  <a:lnTo>
                    <a:pt x="825" y="1642"/>
                  </a:lnTo>
                  <a:cubicBezTo>
                    <a:pt x="780" y="1617"/>
                    <a:pt x="737" y="1588"/>
                    <a:pt x="695" y="1556"/>
                  </a:cubicBezTo>
                  <a:cubicBezTo>
                    <a:pt x="620" y="1497"/>
                    <a:pt x="588" y="1376"/>
                    <a:pt x="611" y="1247"/>
                  </a:cubicBezTo>
                  <a:cubicBezTo>
                    <a:pt x="632" y="1138"/>
                    <a:pt x="699" y="1010"/>
                    <a:pt x="825" y="945"/>
                  </a:cubicBezTo>
                  <a:close/>
                  <a:moveTo>
                    <a:pt x="1307" y="2370"/>
                  </a:moveTo>
                  <a:lnTo>
                    <a:pt x="1316" y="2373"/>
                  </a:lnTo>
                  <a:cubicBezTo>
                    <a:pt x="1685" y="2505"/>
                    <a:pt x="1663" y="2821"/>
                    <a:pt x="1647" y="2915"/>
                  </a:cubicBezTo>
                  <a:cubicBezTo>
                    <a:pt x="1614" y="3110"/>
                    <a:pt x="1487" y="3276"/>
                    <a:pt x="1307" y="3359"/>
                  </a:cubicBezTo>
                  <a:lnTo>
                    <a:pt x="1307" y="2370"/>
                  </a:lnTo>
                  <a:close/>
                  <a:moveTo>
                    <a:pt x="1067" y="0"/>
                  </a:moveTo>
                  <a:cubicBezTo>
                    <a:pt x="933" y="0"/>
                    <a:pt x="825" y="107"/>
                    <a:pt x="825" y="241"/>
                  </a:cubicBezTo>
                  <a:lnTo>
                    <a:pt x="825" y="438"/>
                  </a:lnTo>
                  <a:cubicBezTo>
                    <a:pt x="802" y="444"/>
                    <a:pt x="775" y="452"/>
                    <a:pt x="750" y="459"/>
                  </a:cubicBezTo>
                  <a:cubicBezTo>
                    <a:pt x="437" y="553"/>
                    <a:pt x="203" y="821"/>
                    <a:pt x="140" y="1157"/>
                  </a:cubicBezTo>
                  <a:cubicBezTo>
                    <a:pt x="81" y="1466"/>
                    <a:pt x="181" y="1764"/>
                    <a:pt x="399" y="1934"/>
                  </a:cubicBezTo>
                  <a:cubicBezTo>
                    <a:pt x="509" y="2020"/>
                    <a:pt x="642" y="2099"/>
                    <a:pt x="825" y="2181"/>
                  </a:cubicBezTo>
                  <a:lnTo>
                    <a:pt x="825" y="3402"/>
                  </a:lnTo>
                  <a:cubicBezTo>
                    <a:pt x="677" y="3388"/>
                    <a:pt x="575" y="3345"/>
                    <a:pt x="408" y="3235"/>
                  </a:cubicBezTo>
                  <a:cubicBezTo>
                    <a:pt x="367" y="3209"/>
                    <a:pt x="322" y="3196"/>
                    <a:pt x="277" y="3196"/>
                  </a:cubicBezTo>
                  <a:cubicBezTo>
                    <a:pt x="198" y="3196"/>
                    <a:pt x="120" y="3235"/>
                    <a:pt x="74" y="3306"/>
                  </a:cubicBezTo>
                  <a:cubicBezTo>
                    <a:pt x="1" y="3417"/>
                    <a:pt x="33" y="3565"/>
                    <a:pt x="144" y="3638"/>
                  </a:cubicBezTo>
                  <a:cubicBezTo>
                    <a:pt x="411" y="3812"/>
                    <a:pt x="595" y="3868"/>
                    <a:pt x="825" y="3884"/>
                  </a:cubicBezTo>
                  <a:lnTo>
                    <a:pt x="825" y="4088"/>
                  </a:lnTo>
                  <a:cubicBezTo>
                    <a:pt x="825" y="4220"/>
                    <a:pt x="933" y="4328"/>
                    <a:pt x="1067" y="4328"/>
                  </a:cubicBezTo>
                  <a:cubicBezTo>
                    <a:pt x="1198" y="4328"/>
                    <a:pt x="1307" y="4220"/>
                    <a:pt x="1307" y="4088"/>
                  </a:cubicBezTo>
                  <a:lnTo>
                    <a:pt x="1307" y="3864"/>
                  </a:lnTo>
                  <a:cubicBezTo>
                    <a:pt x="1764" y="3760"/>
                    <a:pt x="2057" y="3375"/>
                    <a:pt x="2121" y="2994"/>
                  </a:cubicBezTo>
                  <a:cubicBezTo>
                    <a:pt x="2202" y="2509"/>
                    <a:pt x="1948" y="2087"/>
                    <a:pt x="1475" y="1920"/>
                  </a:cubicBezTo>
                  <a:cubicBezTo>
                    <a:pt x="1420" y="1900"/>
                    <a:pt x="1362" y="1879"/>
                    <a:pt x="1307" y="1859"/>
                  </a:cubicBezTo>
                  <a:lnTo>
                    <a:pt x="1307" y="901"/>
                  </a:lnTo>
                  <a:cubicBezTo>
                    <a:pt x="1431" y="935"/>
                    <a:pt x="1496" y="999"/>
                    <a:pt x="1500" y="1004"/>
                  </a:cubicBezTo>
                  <a:cubicBezTo>
                    <a:pt x="1548" y="1058"/>
                    <a:pt x="1614" y="1085"/>
                    <a:pt x="1681" y="1085"/>
                  </a:cubicBezTo>
                  <a:cubicBezTo>
                    <a:pt x="1737" y="1085"/>
                    <a:pt x="1793" y="1066"/>
                    <a:pt x="1838" y="1026"/>
                  </a:cubicBezTo>
                  <a:cubicBezTo>
                    <a:pt x="1939" y="938"/>
                    <a:pt x="1948" y="785"/>
                    <a:pt x="1862" y="686"/>
                  </a:cubicBezTo>
                  <a:cubicBezTo>
                    <a:pt x="1850" y="674"/>
                    <a:pt x="1663" y="463"/>
                    <a:pt x="1307" y="411"/>
                  </a:cubicBezTo>
                  <a:lnTo>
                    <a:pt x="1307" y="241"/>
                  </a:lnTo>
                  <a:cubicBezTo>
                    <a:pt x="1307" y="107"/>
                    <a:pt x="1198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6"/>
            <p:cNvSpPr/>
            <p:nvPr/>
          </p:nvSpPr>
          <p:spPr>
            <a:xfrm>
              <a:off x="3868125" y="2689450"/>
              <a:ext cx="411450" cy="410300"/>
            </a:xfrm>
            <a:custGeom>
              <a:rect b="b" l="l" r="r" t="t"/>
              <a:pathLst>
                <a:path extrusionOk="0" h="16412" w="16458">
                  <a:moveTo>
                    <a:pt x="6448" y="963"/>
                  </a:moveTo>
                  <a:cubicBezTo>
                    <a:pt x="6643" y="963"/>
                    <a:pt x="6817" y="1080"/>
                    <a:pt x="6892" y="1259"/>
                  </a:cubicBezTo>
                  <a:cubicBezTo>
                    <a:pt x="6967" y="1439"/>
                    <a:pt x="6926" y="1645"/>
                    <a:pt x="6788" y="1783"/>
                  </a:cubicBezTo>
                  <a:cubicBezTo>
                    <a:pt x="6696" y="1875"/>
                    <a:pt x="6573" y="1924"/>
                    <a:pt x="6448" y="1924"/>
                  </a:cubicBezTo>
                  <a:cubicBezTo>
                    <a:pt x="6386" y="1924"/>
                    <a:pt x="6323" y="1912"/>
                    <a:pt x="6264" y="1887"/>
                  </a:cubicBezTo>
                  <a:cubicBezTo>
                    <a:pt x="6085" y="1812"/>
                    <a:pt x="5968" y="1638"/>
                    <a:pt x="5968" y="1443"/>
                  </a:cubicBezTo>
                  <a:cubicBezTo>
                    <a:pt x="5968" y="1178"/>
                    <a:pt x="6183" y="963"/>
                    <a:pt x="6448" y="963"/>
                  </a:cubicBezTo>
                  <a:close/>
                  <a:moveTo>
                    <a:pt x="6928" y="4895"/>
                  </a:moveTo>
                  <a:cubicBezTo>
                    <a:pt x="7529" y="4949"/>
                    <a:pt x="8116" y="5106"/>
                    <a:pt x="8664" y="5359"/>
                  </a:cubicBezTo>
                  <a:lnTo>
                    <a:pt x="8435" y="5758"/>
                  </a:lnTo>
                  <a:cubicBezTo>
                    <a:pt x="8302" y="5988"/>
                    <a:pt x="8381" y="6282"/>
                    <a:pt x="8611" y="6414"/>
                  </a:cubicBezTo>
                  <a:cubicBezTo>
                    <a:pt x="8687" y="6458"/>
                    <a:pt x="8770" y="6478"/>
                    <a:pt x="8851" y="6478"/>
                  </a:cubicBezTo>
                  <a:cubicBezTo>
                    <a:pt x="9017" y="6478"/>
                    <a:pt x="9178" y="6392"/>
                    <a:pt x="9267" y="6238"/>
                  </a:cubicBezTo>
                  <a:lnTo>
                    <a:pt x="9497" y="5841"/>
                  </a:lnTo>
                  <a:cubicBezTo>
                    <a:pt x="9991" y="6190"/>
                    <a:pt x="10420" y="6619"/>
                    <a:pt x="10768" y="7112"/>
                  </a:cubicBezTo>
                  <a:lnTo>
                    <a:pt x="10370" y="7342"/>
                  </a:lnTo>
                  <a:cubicBezTo>
                    <a:pt x="10140" y="7474"/>
                    <a:pt x="10062" y="7768"/>
                    <a:pt x="10194" y="7998"/>
                  </a:cubicBezTo>
                  <a:cubicBezTo>
                    <a:pt x="10284" y="8152"/>
                    <a:pt x="10445" y="8239"/>
                    <a:pt x="10612" y="8239"/>
                  </a:cubicBezTo>
                  <a:cubicBezTo>
                    <a:pt x="10693" y="8239"/>
                    <a:pt x="10776" y="8218"/>
                    <a:pt x="10852" y="8174"/>
                  </a:cubicBezTo>
                  <a:lnTo>
                    <a:pt x="11250" y="7944"/>
                  </a:lnTo>
                  <a:cubicBezTo>
                    <a:pt x="11436" y="8348"/>
                    <a:pt x="11571" y="8776"/>
                    <a:pt x="11651" y="9214"/>
                  </a:cubicBezTo>
                  <a:cubicBezTo>
                    <a:pt x="10165" y="9690"/>
                    <a:pt x="9086" y="11084"/>
                    <a:pt x="9086" y="12726"/>
                  </a:cubicBezTo>
                  <a:cubicBezTo>
                    <a:pt x="9084" y="13333"/>
                    <a:pt x="9234" y="13931"/>
                    <a:pt x="9522" y="14465"/>
                  </a:cubicBezTo>
                  <a:cubicBezTo>
                    <a:pt x="9513" y="14471"/>
                    <a:pt x="9506" y="14477"/>
                    <a:pt x="9497" y="14483"/>
                  </a:cubicBezTo>
                  <a:lnTo>
                    <a:pt x="9497" y="14481"/>
                  </a:lnTo>
                  <a:lnTo>
                    <a:pt x="9269" y="14085"/>
                  </a:lnTo>
                  <a:cubicBezTo>
                    <a:pt x="9181" y="13927"/>
                    <a:pt x="9017" y="13838"/>
                    <a:pt x="8849" y="13838"/>
                  </a:cubicBezTo>
                  <a:cubicBezTo>
                    <a:pt x="8767" y="13838"/>
                    <a:pt x="8684" y="13859"/>
                    <a:pt x="8608" y="13903"/>
                  </a:cubicBezTo>
                  <a:cubicBezTo>
                    <a:pt x="8375" y="14036"/>
                    <a:pt x="8298" y="14335"/>
                    <a:pt x="8435" y="14566"/>
                  </a:cubicBezTo>
                  <a:lnTo>
                    <a:pt x="8665" y="14963"/>
                  </a:lnTo>
                  <a:cubicBezTo>
                    <a:pt x="8116" y="15215"/>
                    <a:pt x="7530" y="15373"/>
                    <a:pt x="6928" y="15427"/>
                  </a:cubicBezTo>
                  <a:lnTo>
                    <a:pt x="6928" y="14969"/>
                  </a:lnTo>
                  <a:cubicBezTo>
                    <a:pt x="6924" y="14707"/>
                    <a:pt x="6710" y="14497"/>
                    <a:pt x="6448" y="14497"/>
                  </a:cubicBezTo>
                  <a:cubicBezTo>
                    <a:pt x="6186" y="14497"/>
                    <a:pt x="5972" y="14707"/>
                    <a:pt x="5968" y="14969"/>
                  </a:cubicBezTo>
                  <a:lnTo>
                    <a:pt x="5968" y="15427"/>
                  </a:lnTo>
                  <a:cubicBezTo>
                    <a:pt x="5366" y="15373"/>
                    <a:pt x="4779" y="15217"/>
                    <a:pt x="4231" y="14963"/>
                  </a:cubicBezTo>
                  <a:lnTo>
                    <a:pt x="4461" y="14566"/>
                  </a:lnTo>
                  <a:cubicBezTo>
                    <a:pt x="4593" y="14335"/>
                    <a:pt x="4515" y="14042"/>
                    <a:pt x="4285" y="13909"/>
                  </a:cubicBezTo>
                  <a:cubicBezTo>
                    <a:pt x="4209" y="13865"/>
                    <a:pt x="4127" y="13844"/>
                    <a:pt x="4045" y="13844"/>
                  </a:cubicBezTo>
                  <a:cubicBezTo>
                    <a:pt x="3879" y="13844"/>
                    <a:pt x="3717" y="13930"/>
                    <a:pt x="3628" y="14085"/>
                  </a:cubicBezTo>
                  <a:lnTo>
                    <a:pt x="3399" y="14480"/>
                  </a:lnTo>
                  <a:cubicBezTo>
                    <a:pt x="2907" y="14131"/>
                    <a:pt x="2478" y="13702"/>
                    <a:pt x="2129" y="13210"/>
                  </a:cubicBezTo>
                  <a:lnTo>
                    <a:pt x="2525" y="12982"/>
                  </a:lnTo>
                  <a:cubicBezTo>
                    <a:pt x="2755" y="12849"/>
                    <a:pt x="2834" y="12554"/>
                    <a:pt x="2701" y="12324"/>
                  </a:cubicBezTo>
                  <a:cubicBezTo>
                    <a:pt x="2611" y="12170"/>
                    <a:pt x="2449" y="12084"/>
                    <a:pt x="2283" y="12084"/>
                  </a:cubicBezTo>
                  <a:cubicBezTo>
                    <a:pt x="2202" y="12084"/>
                    <a:pt x="2119" y="12105"/>
                    <a:pt x="2043" y="12149"/>
                  </a:cubicBezTo>
                  <a:lnTo>
                    <a:pt x="1648" y="12378"/>
                  </a:lnTo>
                  <a:cubicBezTo>
                    <a:pt x="1393" y="11831"/>
                    <a:pt x="1236" y="11243"/>
                    <a:pt x="1182" y="10642"/>
                  </a:cubicBezTo>
                  <a:lnTo>
                    <a:pt x="1640" y="10642"/>
                  </a:lnTo>
                  <a:cubicBezTo>
                    <a:pt x="1644" y="10642"/>
                    <a:pt x="1647" y="10642"/>
                    <a:pt x="1651" y="10642"/>
                  </a:cubicBezTo>
                  <a:cubicBezTo>
                    <a:pt x="1916" y="10642"/>
                    <a:pt x="2131" y="10427"/>
                    <a:pt x="2131" y="10161"/>
                  </a:cubicBezTo>
                  <a:cubicBezTo>
                    <a:pt x="2131" y="9895"/>
                    <a:pt x="1916" y="9681"/>
                    <a:pt x="1651" y="9681"/>
                  </a:cubicBezTo>
                  <a:cubicBezTo>
                    <a:pt x="1647" y="9681"/>
                    <a:pt x="1644" y="9681"/>
                    <a:pt x="1640" y="9681"/>
                  </a:cubicBezTo>
                  <a:lnTo>
                    <a:pt x="1182" y="9681"/>
                  </a:lnTo>
                  <a:cubicBezTo>
                    <a:pt x="1236" y="9079"/>
                    <a:pt x="1393" y="8492"/>
                    <a:pt x="1648" y="7944"/>
                  </a:cubicBezTo>
                  <a:lnTo>
                    <a:pt x="2043" y="8174"/>
                  </a:lnTo>
                  <a:cubicBezTo>
                    <a:pt x="2121" y="8221"/>
                    <a:pt x="2207" y="8243"/>
                    <a:pt x="2291" y="8243"/>
                  </a:cubicBezTo>
                  <a:cubicBezTo>
                    <a:pt x="2458" y="8243"/>
                    <a:pt x="2620" y="8157"/>
                    <a:pt x="2708" y="8003"/>
                  </a:cubicBezTo>
                  <a:cubicBezTo>
                    <a:pt x="2843" y="7770"/>
                    <a:pt x="2761" y="7471"/>
                    <a:pt x="2525" y="7341"/>
                  </a:cubicBezTo>
                  <a:lnTo>
                    <a:pt x="2128" y="7112"/>
                  </a:lnTo>
                  <a:cubicBezTo>
                    <a:pt x="2476" y="6620"/>
                    <a:pt x="2906" y="6191"/>
                    <a:pt x="3399" y="5843"/>
                  </a:cubicBezTo>
                  <a:lnTo>
                    <a:pt x="3628" y="6238"/>
                  </a:lnTo>
                  <a:cubicBezTo>
                    <a:pt x="3718" y="6388"/>
                    <a:pt x="3877" y="6472"/>
                    <a:pt x="4040" y="6472"/>
                  </a:cubicBezTo>
                  <a:cubicBezTo>
                    <a:pt x="4122" y="6472"/>
                    <a:pt x="4205" y="6451"/>
                    <a:pt x="4281" y="6408"/>
                  </a:cubicBezTo>
                  <a:cubicBezTo>
                    <a:pt x="4508" y="6276"/>
                    <a:pt x="4588" y="5986"/>
                    <a:pt x="4459" y="5758"/>
                  </a:cubicBezTo>
                  <a:lnTo>
                    <a:pt x="4231" y="5361"/>
                  </a:lnTo>
                  <a:cubicBezTo>
                    <a:pt x="4779" y="5106"/>
                    <a:pt x="5366" y="4949"/>
                    <a:pt x="5966" y="4895"/>
                  </a:cubicBezTo>
                  <a:lnTo>
                    <a:pt x="5966" y="5353"/>
                  </a:lnTo>
                  <a:cubicBezTo>
                    <a:pt x="5971" y="5616"/>
                    <a:pt x="6185" y="5825"/>
                    <a:pt x="6447" y="5825"/>
                  </a:cubicBezTo>
                  <a:cubicBezTo>
                    <a:pt x="6709" y="5825"/>
                    <a:pt x="6923" y="5616"/>
                    <a:pt x="6928" y="5353"/>
                  </a:cubicBezTo>
                  <a:lnTo>
                    <a:pt x="6928" y="4895"/>
                  </a:lnTo>
                  <a:close/>
                  <a:moveTo>
                    <a:pt x="12772" y="10002"/>
                  </a:moveTo>
                  <a:cubicBezTo>
                    <a:pt x="14274" y="10002"/>
                    <a:pt x="15496" y="11223"/>
                    <a:pt x="15496" y="12726"/>
                  </a:cubicBezTo>
                  <a:cubicBezTo>
                    <a:pt x="15496" y="14228"/>
                    <a:pt x="14273" y="15449"/>
                    <a:pt x="12772" y="15449"/>
                  </a:cubicBezTo>
                  <a:cubicBezTo>
                    <a:pt x="11269" y="15449"/>
                    <a:pt x="10048" y="14228"/>
                    <a:pt x="10048" y="12726"/>
                  </a:cubicBezTo>
                  <a:cubicBezTo>
                    <a:pt x="10048" y="11223"/>
                    <a:pt x="11269" y="10002"/>
                    <a:pt x="12772" y="10002"/>
                  </a:cubicBezTo>
                  <a:close/>
                  <a:moveTo>
                    <a:pt x="6448" y="1"/>
                  </a:moveTo>
                  <a:cubicBezTo>
                    <a:pt x="5745" y="1"/>
                    <a:pt x="5145" y="506"/>
                    <a:pt x="5026" y="1199"/>
                  </a:cubicBezTo>
                  <a:cubicBezTo>
                    <a:pt x="4908" y="1891"/>
                    <a:pt x="5304" y="2568"/>
                    <a:pt x="5968" y="2802"/>
                  </a:cubicBezTo>
                  <a:lnTo>
                    <a:pt x="5968" y="3930"/>
                  </a:lnTo>
                  <a:cubicBezTo>
                    <a:pt x="4644" y="4031"/>
                    <a:pt x="3389" y="4552"/>
                    <a:pt x="2384" y="5418"/>
                  </a:cubicBezTo>
                  <a:lnTo>
                    <a:pt x="1689" y="4722"/>
                  </a:lnTo>
                  <a:lnTo>
                    <a:pt x="1829" y="4580"/>
                  </a:lnTo>
                  <a:cubicBezTo>
                    <a:pt x="2023" y="4394"/>
                    <a:pt x="2025" y="4084"/>
                    <a:pt x="1835" y="3895"/>
                  </a:cubicBezTo>
                  <a:cubicBezTo>
                    <a:pt x="1741" y="3801"/>
                    <a:pt x="1618" y="3754"/>
                    <a:pt x="1495" y="3754"/>
                  </a:cubicBezTo>
                  <a:cubicBezTo>
                    <a:pt x="1369" y="3754"/>
                    <a:pt x="1243" y="3803"/>
                    <a:pt x="1148" y="3901"/>
                  </a:cubicBezTo>
                  <a:lnTo>
                    <a:pt x="188" y="4863"/>
                  </a:lnTo>
                  <a:cubicBezTo>
                    <a:pt x="0" y="5050"/>
                    <a:pt x="0" y="5355"/>
                    <a:pt x="188" y="5542"/>
                  </a:cubicBezTo>
                  <a:cubicBezTo>
                    <a:pt x="281" y="5636"/>
                    <a:pt x="404" y="5683"/>
                    <a:pt x="527" y="5683"/>
                  </a:cubicBezTo>
                  <a:cubicBezTo>
                    <a:pt x="650" y="5683"/>
                    <a:pt x="773" y="5636"/>
                    <a:pt x="867" y="5542"/>
                  </a:cubicBezTo>
                  <a:lnTo>
                    <a:pt x="1008" y="5402"/>
                  </a:lnTo>
                  <a:lnTo>
                    <a:pt x="1703" y="6097"/>
                  </a:lnTo>
                  <a:cubicBezTo>
                    <a:pt x="731" y="7228"/>
                    <a:pt x="196" y="8669"/>
                    <a:pt x="198" y="10161"/>
                  </a:cubicBezTo>
                  <a:cubicBezTo>
                    <a:pt x="198" y="13607"/>
                    <a:pt x="3001" y="16412"/>
                    <a:pt x="6448" y="16412"/>
                  </a:cubicBezTo>
                  <a:cubicBezTo>
                    <a:pt x="7752" y="16410"/>
                    <a:pt x="9023" y="16001"/>
                    <a:pt x="10083" y="15244"/>
                  </a:cubicBezTo>
                  <a:cubicBezTo>
                    <a:pt x="10779" y="15988"/>
                    <a:pt x="11752" y="16412"/>
                    <a:pt x="12772" y="16412"/>
                  </a:cubicBezTo>
                  <a:cubicBezTo>
                    <a:pt x="14804" y="16412"/>
                    <a:pt x="16458" y="14758"/>
                    <a:pt x="16458" y="12726"/>
                  </a:cubicBezTo>
                  <a:cubicBezTo>
                    <a:pt x="16458" y="10693"/>
                    <a:pt x="14804" y="9039"/>
                    <a:pt x="12772" y="9039"/>
                  </a:cubicBezTo>
                  <a:cubicBezTo>
                    <a:pt x="12713" y="9039"/>
                    <a:pt x="12656" y="9041"/>
                    <a:pt x="12597" y="9044"/>
                  </a:cubicBezTo>
                  <a:cubicBezTo>
                    <a:pt x="12401" y="7953"/>
                    <a:pt x="11916" y="6935"/>
                    <a:pt x="11194" y="6094"/>
                  </a:cubicBezTo>
                  <a:lnTo>
                    <a:pt x="11887" y="5402"/>
                  </a:lnTo>
                  <a:lnTo>
                    <a:pt x="12028" y="5542"/>
                  </a:lnTo>
                  <a:cubicBezTo>
                    <a:pt x="12122" y="5636"/>
                    <a:pt x="12245" y="5683"/>
                    <a:pt x="12368" y="5683"/>
                  </a:cubicBezTo>
                  <a:cubicBezTo>
                    <a:pt x="12491" y="5683"/>
                    <a:pt x="12614" y="5636"/>
                    <a:pt x="12709" y="5542"/>
                  </a:cubicBezTo>
                  <a:cubicBezTo>
                    <a:pt x="12896" y="5355"/>
                    <a:pt x="12896" y="5050"/>
                    <a:pt x="12709" y="4863"/>
                  </a:cubicBezTo>
                  <a:lnTo>
                    <a:pt x="11747" y="3901"/>
                  </a:lnTo>
                  <a:cubicBezTo>
                    <a:pt x="11653" y="3803"/>
                    <a:pt x="11527" y="3754"/>
                    <a:pt x="11401" y="3754"/>
                  </a:cubicBezTo>
                  <a:cubicBezTo>
                    <a:pt x="11277" y="3754"/>
                    <a:pt x="11154" y="3801"/>
                    <a:pt x="11060" y="3895"/>
                  </a:cubicBezTo>
                  <a:cubicBezTo>
                    <a:pt x="10869" y="4085"/>
                    <a:pt x="10872" y="4394"/>
                    <a:pt x="11067" y="4582"/>
                  </a:cubicBezTo>
                  <a:lnTo>
                    <a:pt x="11208" y="4722"/>
                  </a:lnTo>
                  <a:lnTo>
                    <a:pt x="10515" y="5415"/>
                  </a:lnTo>
                  <a:cubicBezTo>
                    <a:pt x="9507" y="4551"/>
                    <a:pt x="8251" y="4031"/>
                    <a:pt x="6928" y="3930"/>
                  </a:cubicBezTo>
                  <a:lnTo>
                    <a:pt x="6928" y="2802"/>
                  </a:lnTo>
                  <a:cubicBezTo>
                    <a:pt x="7590" y="2568"/>
                    <a:pt x="7989" y="1891"/>
                    <a:pt x="7870" y="1199"/>
                  </a:cubicBezTo>
                  <a:cubicBezTo>
                    <a:pt x="7750" y="506"/>
                    <a:pt x="7151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6"/>
            <p:cNvSpPr/>
            <p:nvPr/>
          </p:nvSpPr>
          <p:spPr>
            <a:xfrm>
              <a:off x="3975600" y="2862200"/>
              <a:ext cx="91550" cy="155775"/>
            </a:xfrm>
            <a:custGeom>
              <a:rect b="b" l="l" r="r" t="t"/>
              <a:pathLst>
                <a:path extrusionOk="0" h="6231" w="3662">
                  <a:moveTo>
                    <a:pt x="2144" y="2768"/>
                  </a:moveTo>
                  <a:cubicBezTo>
                    <a:pt x="2392" y="2768"/>
                    <a:pt x="2629" y="2961"/>
                    <a:pt x="2629" y="3251"/>
                  </a:cubicBezTo>
                  <a:cubicBezTo>
                    <a:pt x="2629" y="3516"/>
                    <a:pt x="2414" y="3732"/>
                    <a:pt x="2148" y="3732"/>
                  </a:cubicBezTo>
                  <a:cubicBezTo>
                    <a:pt x="1720" y="3732"/>
                    <a:pt x="1505" y="3213"/>
                    <a:pt x="1808" y="2910"/>
                  </a:cubicBezTo>
                  <a:cubicBezTo>
                    <a:pt x="1906" y="2812"/>
                    <a:pt x="2026" y="2768"/>
                    <a:pt x="2144" y="2768"/>
                  </a:cubicBezTo>
                  <a:close/>
                  <a:moveTo>
                    <a:pt x="548" y="1"/>
                  </a:moveTo>
                  <a:cubicBezTo>
                    <a:pt x="467" y="1"/>
                    <a:pt x="384" y="21"/>
                    <a:pt x="308" y="65"/>
                  </a:cubicBezTo>
                  <a:cubicBezTo>
                    <a:pt x="81" y="196"/>
                    <a:pt x="1" y="486"/>
                    <a:pt x="130" y="716"/>
                  </a:cubicBezTo>
                  <a:lnTo>
                    <a:pt x="1052" y="2315"/>
                  </a:lnTo>
                  <a:cubicBezTo>
                    <a:pt x="591" y="2854"/>
                    <a:pt x="591" y="3650"/>
                    <a:pt x="1052" y="4188"/>
                  </a:cubicBezTo>
                  <a:lnTo>
                    <a:pt x="291" y="5509"/>
                  </a:lnTo>
                  <a:cubicBezTo>
                    <a:pt x="157" y="5739"/>
                    <a:pt x="237" y="6034"/>
                    <a:pt x="466" y="6166"/>
                  </a:cubicBezTo>
                  <a:cubicBezTo>
                    <a:pt x="542" y="6209"/>
                    <a:pt x="625" y="6230"/>
                    <a:pt x="706" y="6230"/>
                  </a:cubicBezTo>
                  <a:cubicBezTo>
                    <a:pt x="872" y="6230"/>
                    <a:pt x="1033" y="6144"/>
                    <a:pt x="1123" y="5990"/>
                  </a:cubicBezTo>
                  <a:lnTo>
                    <a:pt x="1886" y="4669"/>
                  </a:lnTo>
                  <a:cubicBezTo>
                    <a:pt x="1975" y="4685"/>
                    <a:pt x="2064" y="4693"/>
                    <a:pt x="2151" y="4693"/>
                  </a:cubicBezTo>
                  <a:cubicBezTo>
                    <a:pt x="2881" y="4693"/>
                    <a:pt x="3515" y="4137"/>
                    <a:pt x="3584" y="3383"/>
                  </a:cubicBezTo>
                  <a:cubicBezTo>
                    <a:pt x="3662" y="2538"/>
                    <a:pt x="2997" y="1809"/>
                    <a:pt x="2149" y="1809"/>
                  </a:cubicBezTo>
                  <a:lnTo>
                    <a:pt x="2148" y="1809"/>
                  </a:lnTo>
                  <a:cubicBezTo>
                    <a:pt x="2060" y="1809"/>
                    <a:pt x="1972" y="1818"/>
                    <a:pt x="1886" y="1834"/>
                  </a:cubicBezTo>
                  <a:lnTo>
                    <a:pt x="961" y="236"/>
                  </a:lnTo>
                  <a:cubicBezTo>
                    <a:pt x="871" y="84"/>
                    <a:pt x="712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1" name="Google Shape;2091;p46"/>
          <p:cNvSpPr txBox="1"/>
          <p:nvPr>
            <p:ph idx="3" type="subTitle"/>
          </p:nvPr>
        </p:nvSpPr>
        <p:spPr>
          <a:xfrm>
            <a:off x="5964218" y="1762129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2092" name="Google Shape;2092;p46"/>
          <p:cNvSpPr/>
          <p:nvPr/>
        </p:nvSpPr>
        <p:spPr>
          <a:xfrm>
            <a:off x="6812559" y="112152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3" name="Google Shape;2093;p46"/>
          <p:cNvGrpSpPr/>
          <p:nvPr/>
        </p:nvGrpSpPr>
        <p:grpSpPr>
          <a:xfrm>
            <a:off x="6927199" y="1197589"/>
            <a:ext cx="355822" cy="354827"/>
            <a:chOff x="3868125" y="2689450"/>
            <a:chExt cx="411450" cy="410300"/>
          </a:xfrm>
        </p:grpSpPr>
        <p:sp>
          <p:nvSpPr>
            <p:cNvPr id="2094" name="Google Shape;2094;p46"/>
            <p:cNvSpPr/>
            <p:nvPr/>
          </p:nvSpPr>
          <p:spPr>
            <a:xfrm>
              <a:off x="4160275" y="2953500"/>
              <a:ext cx="55050" cy="108200"/>
            </a:xfrm>
            <a:custGeom>
              <a:rect b="b" l="l" r="r" t="t"/>
              <a:pathLst>
                <a:path extrusionOk="0" h="4328" w="2202">
                  <a:moveTo>
                    <a:pt x="825" y="945"/>
                  </a:moveTo>
                  <a:lnTo>
                    <a:pt x="825" y="1642"/>
                  </a:lnTo>
                  <a:cubicBezTo>
                    <a:pt x="780" y="1617"/>
                    <a:pt x="737" y="1588"/>
                    <a:pt x="695" y="1556"/>
                  </a:cubicBezTo>
                  <a:cubicBezTo>
                    <a:pt x="620" y="1497"/>
                    <a:pt x="588" y="1376"/>
                    <a:pt x="611" y="1247"/>
                  </a:cubicBezTo>
                  <a:cubicBezTo>
                    <a:pt x="632" y="1138"/>
                    <a:pt x="699" y="1010"/>
                    <a:pt x="825" y="945"/>
                  </a:cubicBezTo>
                  <a:close/>
                  <a:moveTo>
                    <a:pt x="1307" y="2370"/>
                  </a:moveTo>
                  <a:lnTo>
                    <a:pt x="1316" y="2373"/>
                  </a:lnTo>
                  <a:cubicBezTo>
                    <a:pt x="1685" y="2505"/>
                    <a:pt x="1663" y="2821"/>
                    <a:pt x="1647" y="2915"/>
                  </a:cubicBezTo>
                  <a:cubicBezTo>
                    <a:pt x="1614" y="3110"/>
                    <a:pt x="1487" y="3276"/>
                    <a:pt x="1307" y="3359"/>
                  </a:cubicBezTo>
                  <a:lnTo>
                    <a:pt x="1307" y="2370"/>
                  </a:lnTo>
                  <a:close/>
                  <a:moveTo>
                    <a:pt x="1067" y="0"/>
                  </a:moveTo>
                  <a:cubicBezTo>
                    <a:pt x="933" y="0"/>
                    <a:pt x="825" y="107"/>
                    <a:pt x="825" y="241"/>
                  </a:cubicBezTo>
                  <a:lnTo>
                    <a:pt x="825" y="438"/>
                  </a:lnTo>
                  <a:cubicBezTo>
                    <a:pt x="802" y="444"/>
                    <a:pt x="775" y="452"/>
                    <a:pt x="750" y="459"/>
                  </a:cubicBezTo>
                  <a:cubicBezTo>
                    <a:pt x="437" y="553"/>
                    <a:pt x="203" y="821"/>
                    <a:pt x="140" y="1157"/>
                  </a:cubicBezTo>
                  <a:cubicBezTo>
                    <a:pt x="81" y="1466"/>
                    <a:pt x="181" y="1764"/>
                    <a:pt x="399" y="1934"/>
                  </a:cubicBezTo>
                  <a:cubicBezTo>
                    <a:pt x="509" y="2020"/>
                    <a:pt x="642" y="2099"/>
                    <a:pt x="825" y="2181"/>
                  </a:cubicBezTo>
                  <a:lnTo>
                    <a:pt x="825" y="3402"/>
                  </a:lnTo>
                  <a:cubicBezTo>
                    <a:pt x="677" y="3388"/>
                    <a:pt x="575" y="3345"/>
                    <a:pt x="408" y="3235"/>
                  </a:cubicBezTo>
                  <a:cubicBezTo>
                    <a:pt x="367" y="3209"/>
                    <a:pt x="322" y="3196"/>
                    <a:pt x="277" y="3196"/>
                  </a:cubicBezTo>
                  <a:cubicBezTo>
                    <a:pt x="198" y="3196"/>
                    <a:pt x="120" y="3235"/>
                    <a:pt x="74" y="3306"/>
                  </a:cubicBezTo>
                  <a:cubicBezTo>
                    <a:pt x="1" y="3417"/>
                    <a:pt x="33" y="3565"/>
                    <a:pt x="144" y="3638"/>
                  </a:cubicBezTo>
                  <a:cubicBezTo>
                    <a:pt x="411" y="3812"/>
                    <a:pt x="595" y="3868"/>
                    <a:pt x="825" y="3884"/>
                  </a:cubicBezTo>
                  <a:lnTo>
                    <a:pt x="825" y="4088"/>
                  </a:lnTo>
                  <a:cubicBezTo>
                    <a:pt x="825" y="4220"/>
                    <a:pt x="933" y="4328"/>
                    <a:pt x="1067" y="4328"/>
                  </a:cubicBezTo>
                  <a:cubicBezTo>
                    <a:pt x="1198" y="4328"/>
                    <a:pt x="1307" y="4220"/>
                    <a:pt x="1307" y="4088"/>
                  </a:cubicBezTo>
                  <a:lnTo>
                    <a:pt x="1307" y="3864"/>
                  </a:lnTo>
                  <a:cubicBezTo>
                    <a:pt x="1764" y="3760"/>
                    <a:pt x="2057" y="3375"/>
                    <a:pt x="2121" y="2994"/>
                  </a:cubicBezTo>
                  <a:cubicBezTo>
                    <a:pt x="2202" y="2509"/>
                    <a:pt x="1948" y="2087"/>
                    <a:pt x="1475" y="1920"/>
                  </a:cubicBezTo>
                  <a:cubicBezTo>
                    <a:pt x="1420" y="1900"/>
                    <a:pt x="1362" y="1879"/>
                    <a:pt x="1307" y="1859"/>
                  </a:cubicBezTo>
                  <a:lnTo>
                    <a:pt x="1307" y="901"/>
                  </a:lnTo>
                  <a:cubicBezTo>
                    <a:pt x="1431" y="935"/>
                    <a:pt x="1496" y="999"/>
                    <a:pt x="1500" y="1004"/>
                  </a:cubicBezTo>
                  <a:cubicBezTo>
                    <a:pt x="1548" y="1058"/>
                    <a:pt x="1614" y="1085"/>
                    <a:pt x="1681" y="1085"/>
                  </a:cubicBezTo>
                  <a:cubicBezTo>
                    <a:pt x="1737" y="1085"/>
                    <a:pt x="1793" y="1066"/>
                    <a:pt x="1838" y="1026"/>
                  </a:cubicBezTo>
                  <a:cubicBezTo>
                    <a:pt x="1939" y="938"/>
                    <a:pt x="1948" y="785"/>
                    <a:pt x="1862" y="686"/>
                  </a:cubicBezTo>
                  <a:cubicBezTo>
                    <a:pt x="1850" y="674"/>
                    <a:pt x="1663" y="463"/>
                    <a:pt x="1307" y="411"/>
                  </a:cubicBezTo>
                  <a:lnTo>
                    <a:pt x="1307" y="241"/>
                  </a:lnTo>
                  <a:cubicBezTo>
                    <a:pt x="1307" y="107"/>
                    <a:pt x="1198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6"/>
            <p:cNvSpPr/>
            <p:nvPr/>
          </p:nvSpPr>
          <p:spPr>
            <a:xfrm>
              <a:off x="3868125" y="2689450"/>
              <a:ext cx="411450" cy="410300"/>
            </a:xfrm>
            <a:custGeom>
              <a:rect b="b" l="l" r="r" t="t"/>
              <a:pathLst>
                <a:path extrusionOk="0" h="16412" w="16458">
                  <a:moveTo>
                    <a:pt x="6448" y="963"/>
                  </a:moveTo>
                  <a:cubicBezTo>
                    <a:pt x="6643" y="963"/>
                    <a:pt x="6817" y="1080"/>
                    <a:pt x="6892" y="1259"/>
                  </a:cubicBezTo>
                  <a:cubicBezTo>
                    <a:pt x="6967" y="1439"/>
                    <a:pt x="6926" y="1645"/>
                    <a:pt x="6788" y="1783"/>
                  </a:cubicBezTo>
                  <a:cubicBezTo>
                    <a:pt x="6696" y="1875"/>
                    <a:pt x="6573" y="1924"/>
                    <a:pt x="6448" y="1924"/>
                  </a:cubicBezTo>
                  <a:cubicBezTo>
                    <a:pt x="6386" y="1924"/>
                    <a:pt x="6323" y="1912"/>
                    <a:pt x="6264" y="1887"/>
                  </a:cubicBezTo>
                  <a:cubicBezTo>
                    <a:pt x="6085" y="1812"/>
                    <a:pt x="5968" y="1638"/>
                    <a:pt x="5968" y="1443"/>
                  </a:cubicBezTo>
                  <a:cubicBezTo>
                    <a:pt x="5968" y="1178"/>
                    <a:pt x="6183" y="963"/>
                    <a:pt x="6448" y="963"/>
                  </a:cubicBezTo>
                  <a:close/>
                  <a:moveTo>
                    <a:pt x="6928" y="4895"/>
                  </a:moveTo>
                  <a:cubicBezTo>
                    <a:pt x="7529" y="4949"/>
                    <a:pt x="8116" y="5106"/>
                    <a:pt x="8664" y="5359"/>
                  </a:cubicBezTo>
                  <a:lnTo>
                    <a:pt x="8435" y="5758"/>
                  </a:lnTo>
                  <a:cubicBezTo>
                    <a:pt x="8302" y="5988"/>
                    <a:pt x="8381" y="6282"/>
                    <a:pt x="8611" y="6414"/>
                  </a:cubicBezTo>
                  <a:cubicBezTo>
                    <a:pt x="8687" y="6458"/>
                    <a:pt x="8770" y="6478"/>
                    <a:pt x="8851" y="6478"/>
                  </a:cubicBezTo>
                  <a:cubicBezTo>
                    <a:pt x="9017" y="6478"/>
                    <a:pt x="9178" y="6392"/>
                    <a:pt x="9267" y="6238"/>
                  </a:cubicBezTo>
                  <a:lnTo>
                    <a:pt x="9497" y="5841"/>
                  </a:lnTo>
                  <a:cubicBezTo>
                    <a:pt x="9991" y="6190"/>
                    <a:pt x="10420" y="6619"/>
                    <a:pt x="10768" y="7112"/>
                  </a:cubicBezTo>
                  <a:lnTo>
                    <a:pt x="10370" y="7342"/>
                  </a:lnTo>
                  <a:cubicBezTo>
                    <a:pt x="10140" y="7474"/>
                    <a:pt x="10062" y="7768"/>
                    <a:pt x="10194" y="7998"/>
                  </a:cubicBezTo>
                  <a:cubicBezTo>
                    <a:pt x="10284" y="8152"/>
                    <a:pt x="10445" y="8239"/>
                    <a:pt x="10612" y="8239"/>
                  </a:cubicBezTo>
                  <a:cubicBezTo>
                    <a:pt x="10693" y="8239"/>
                    <a:pt x="10776" y="8218"/>
                    <a:pt x="10852" y="8174"/>
                  </a:cubicBezTo>
                  <a:lnTo>
                    <a:pt x="11250" y="7944"/>
                  </a:lnTo>
                  <a:cubicBezTo>
                    <a:pt x="11436" y="8348"/>
                    <a:pt x="11571" y="8776"/>
                    <a:pt x="11651" y="9214"/>
                  </a:cubicBezTo>
                  <a:cubicBezTo>
                    <a:pt x="10165" y="9690"/>
                    <a:pt x="9086" y="11084"/>
                    <a:pt x="9086" y="12726"/>
                  </a:cubicBezTo>
                  <a:cubicBezTo>
                    <a:pt x="9084" y="13333"/>
                    <a:pt x="9234" y="13931"/>
                    <a:pt x="9522" y="14465"/>
                  </a:cubicBezTo>
                  <a:cubicBezTo>
                    <a:pt x="9513" y="14471"/>
                    <a:pt x="9506" y="14477"/>
                    <a:pt x="9497" y="14483"/>
                  </a:cubicBezTo>
                  <a:lnTo>
                    <a:pt x="9497" y="14481"/>
                  </a:lnTo>
                  <a:lnTo>
                    <a:pt x="9269" y="14085"/>
                  </a:lnTo>
                  <a:cubicBezTo>
                    <a:pt x="9181" y="13927"/>
                    <a:pt x="9017" y="13838"/>
                    <a:pt x="8849" y="13838"/>
                  </a:cubicBezTo>
                  <a:cubicBezTo>
                    <a:pt x="8767" y="13838"/>
                    <a:pt x="8684" y="13859"/>
                    <a:pt x="8608" y="13903"/>
                  </a:cubicBezTo>
                  <a:cubicBezTo>
                    <a:pt x="8375" y="14036"/>
                    <a:pt x="8298" y="14335"/>
                    <a:pt x="8435" y="14566"/>
                  </a:cubicBezTo>
                  <a:lnTo>
                    <a:pt x="8665" y="14963"/>
                  </a:lnTo>
                  <a:cubicBezTo>
                    <a:pt x="8116" y="15215"/>
                    <a:pt x="7530" y="15373"/>
                    <a:pt x="6928" y="15427"/>
                  </a:cubicBezTo>
                  <a:lnTo>
                    <a:pt x="6928" y="14969"/>
                  </a:lnTo>
                  <a:cubicBezTo>
                    <a:pt x="6924" y="14707"/>
                    <a:pt x="6710" y="14497"/>
                    <a:pt x="6448" y="14497"/>
                  </a:cubicBezTo>
                  <a:cubicBezTo>
                    <a:pt x="6186" y="14497"/>
                    <a:pt x="5972" y="14707"/>
                    <a:pt x="5968" y="14969"/>
                  </a:cubicBezTo>
                  <a:lnTo>
                    <a:pt x="5968" y="15427"/>
                  </a:lnTo>
                  <a:cubicBezTo>
                    <a:pt x="5366" y="15373"/>
                    <a:pt x="4779" y="15217"/>
                    <a:pt x="4231" y="14963"/>
                  </a:cubicBezTo>
                  <a:lnTo>
                    <a:pt x="4461" y="14566"/>
                  </a:lnTo>
                  <a:cubicBezTo>
                    <a:pt x="4593" y="14335"/>
                    <a:pt x="4515" y="14042"/>
                    <a:pt x="4285" y="13909"/>
                  </a:cubicBezTo>
                  <a:cubicBezTo>
                    <a:pt x="4209" y="13865"/>
                    <a:pt x="4127" y="13844"/>
                    <a:pt x="4045" y="13844"/>
                  </a:cubicBezTo>
                  <a:cubicBezTo>
                    <a:pt x="3879" y="13844"/>
                    <a:pt x="3717" y="13930"/>
                    <a:pt x="3628" y="14085"/>
                  </a:cubicBezTo>
                  <a:lnTo>
                    <a:pt x="3399" y="14480"/>
                  </a:lnTo>
                  <a:cubicBezTo>
                    <a:pt x="2907" y="14131"/>
                    <a:pt x="2478" y="13702"/>
                    <a:pt x="2129" y="13210"/>
                  </a:cubicBezTo>
                  <a:lnTo>
                    <a:pt x="2525" y="12982"/>
                  </a:lnTo>
                  <a:cubicBezTo>
                    <a:pt x="2755" y="12849"/>
                    <a:pt x="2834" y="12554"/>
                    <a:pt x="2701" y="12324"/>
                  </a:cubicBezTo>
                  <a:cubicBezTo>
                    <a:pt x="2611" y="12170"/>
                    <a:pt x="2449" y="12084"/>
                    <a:pt x="2283" y="12084"/>
                  </a:cubicBezTo>
                  <a:cubicBezTo>
                    <a:pt x="2202" y="12084"/>
                    <a:pt x="2119" y="12105"/>
                    <a:pt x="2043" y="12149"/>
                  </a:cubicBezTo>
                  <a:lnTo>
                    <a:pt x="1648" y="12378"/>
                  </a:lnTo>
                  <a:cubicBezTo>
                    <a:pt x="1393" y="11831"/>
                    <a:pt x="1236" y="11243"/>
                    <a:pt x="1182" y="10642"/>
                  </a:cubicBezTo>
                  <a:lnTo>
                    <a:pt x="1640" y="10642"/>
                  </a:lnTo>
                  <a:cubicBezTo>
                    <a:pt x="1644" y="10642"/>
                    <a:pt x="1647" y="10642"/>
                    <a:pt x="1651" y="10642"/>
                  </a:cubicBezTo>
                  <a:cubicBezTo>
                    <a:pt x="1916" y="10642"/>
                    <a:pt x="2131" y="10427"/>
                    <a:pt x="2131" y="10161"/>
                  </a:cubicBezTo>
                  <a:cubicBezTo>
                    <a:pt x="2131" y="9895"/>
                    <a:pt x="1916" y="9681"/>
                    <a:pt x="1651" y="9681"/>
                  </a:cubicBezTo>
                  <a:cubicBezTo>
                    <a:pt x="1647" y="9681"/>
                    <a:pt x="1644" y="9681"/>
                    <a:pt x="1640" y="9681"/>
                  </a:cubicBezTo>
                  <a:lnTo>
                    <a:pt x="1182" y="9681"/>
                  </a:lnTo>
                  <a:cubicBezTo>
                    <a:pt x="1236" y="9079"/>
                    <a:pt x="1393" y="8492"/>
                    <a:pt x="1648" y="7944"/>
                  </a:cubicBezTo>
                  <a:lnTo>
                    <a:pt x="2043" y="8174"/>
                  </a:lnTo>
                  <a:cubicBezTo>
                    <a:pt x="2121" y="8221"/>
                    <a:pt x="2207" y="8243"/>
                    <a:pt x="2291" y="8243"/>
                  </a:cubicBezTo>
                  <a:cubicBezTo>
                    <a:pt x="2458" y="8243"/>
                    <a:pt x="2620" y="8157"/>
                    <a:pt x="2708" y="8003"/>
                  </a:cubicBezTo>
                  <a:cubicBezTo>
                    <a:pt x="2843" y="7770"/>
                    <a:pt x="2761" y="7471"/>
                    <a:pt x="2525" y="7341"/>
                  </a:cubicBezTo>
                  <a:lnTo>
                    <a:pt x="2128" y="7112"/>
                  </a:lnTo>
                  <a:cubicBezTo>
                    <a:pt x="2476" y="6620"/>
                    <a:pt x="2906" y="6191"/>
                    <a:pt x="3399" y="5843"/>
                  </a:cubicBezTo>
                  <a:lnTo>
                    <a:pt x="3628" y="6238"/>
                  </a:lnTo>
                  <a:cubicBezTo>
                    <a:pt x="3718" y="6388"/>
                    <a:pt x="3877" y="6472"/>
                    <a:pt x="4040" y="6472"/>
                  </a:cubicBezTo>
                  <a:cubicBezTo>
                    <a:pt x="4122" y="6472"/>
                    <a:pt x="4205" y="6451"/>
                    <a:pt x="4281" y="6408"/>
                  </a:cubicBezTo>
                  <a:cubicBezTo>
                    <a:pt x="4508" y="6276"/>
                    <a:pt x="4588" y="5986"/>
                    <a:pt x="4459" y="5758"/>
                  </a:cubicBezTo>
                  <a:lnTo>
                    <a:pt x="4231" y="5361"/>
                  </a:lnTo>
                  <a:cubicBezTo>
                    <a:pt x="4779" y="5106"/>
                    <a:pt x="5366" y="4949"/>
                    <a:pt x="5966" y="4895"/>
                  </a:cubicBezTo>
                  <a:lnTo>
                    <a:pt x="5966" y="5353"/>
                  </a:lnTo>
                  <a:cubicBezTo>
                    <a:pt x="5971" y="5616"/>
                    <a:pt x="6185" y="5825"/>
                    <a:pt x="6447" y="5825"/>
                  </a:cubicBezTo>
                  <a:cubicBezTo>
                    <a:pt x="6709" y="5825"/>
                    <a:pt x="6923" y="5616"/>
                    <a:pt x="6928" y="5353"/>
                  </a:cubicBezTo>
                  <a:lnTo>
                    <a:pt x="6928" y="4895"/>
                  </a:lnTo>
                  <a:close/>
                  <a:moveTo>
                    <a:pt x="12772" y="10002"/>
                  </a:moveTo>
                  <a:cubicBezTo>
                    <a:pt x="14274" y="10002"/>
                    <a:pt x="15496" y="11223"/>
                    <a:pt x="15496" y="12726"/>
                  </a:cubicBezTo>
                  <a:cubicBezTo>
                    <a:pt x="15496" y="14228"/>
                    <a:pt x="14273" y="15449"/>
                    <a:pt x="12772" y="15449"/>
                  </a:cubicBezTo>
                  <a:cubicBezTo>
                    <a:pt x="11269" y="15449"/>
                    <a:pt x="10048" y="14228"/>
                    <a:pt x="10048" y="12726"/>
                  </a:cubicBezTo>
                  <a:cubicBezTo>
                    <a:pt x="10048" y="11223"/>
                    <a:pt x="11269" y="10002"/>
                    <a:pt x="12772" y="10002"/>
                  </a:cubicBezTo>
                  <a:close/>
                  <a:moveTo>
                    <a:pt x="6448" y="1"/>
                  </a:moveTo>
                  <a:cubicBezTo>
                    <a:pt x="5745" y="1"/>
                    <a:pt x="5145" y="506"/>
                    <a:pt x="5026" y="1199"/>
                  </a:cubicBezTo>
                  <a:cubicBezTo>
                    <a:pt x="4908" y="1891"/>
                    <a:pt x="5304" y="2568"/>
                    <a:pt x="5968" y="2802"/>
                  </a:cubicBezTo>
                  <a:lnTo>
                    <a:pt x="5968" y="3930"/>
                  </a:lnTo>
                  <a:cubicBezTo>
                    <a:pt x="4644" y="4031"/>
                    <a:pt x="3389" y="4552"/>
                    <a:pt x="2384" y="5418"/>
                  </a:cubicBezTo>
                  <a:lnTo>
                    <a:pt x="1689" y="4722"/>
                  </a:lnTo>
                  <a:lnTo>
                    <a:pt x="1829" y="4580"/>
                  </a:lnTo>
                  <a:cubicBezTo>
                    <a:pt x="2023" y="4394"/>
                    <a:pt x="2025" y="4084"/>
                    <a:pt x="1835" y="3895"/>
                  </a:cubicBezTo>
                  <a:cubicBezTo>
                    <a:pt x="1741" y="3801"/>
                    <a:pt x="1618" y="3754"/>
                    <a:pt x="1495" y="3754"/>
                  </a:cubicBezTo>
                  <a:cubicBezTo>
                    <a:pt x="1369" y="3754"/>
                    <a:pt x="1243" y="3803"/>
                    <a:pt x="1148" y="3901"/>
                  </a:cubicBezTo>
                  <a:lnTo>
                    <a:pt x="188" y="4863"/>
                  </a:lnTo>
                  <a:cubicBezTo>
                    <a:pt x="0" y="5050"/>
                    <a:pt x="0" y="5355"/>
                    <a:pt x="188" y="5542"/>
                  </a:cubicBezTo>
                  <a:cubicBezTo>
                    <a:pt x="281" y="5636"/>
                    <a:pt x="404" y="5683"/>
                    <a:pt x="527" y="5683"/>
                  </a:cubicBezTo>
                  <a:cubicBezTo>
                    <a:pt x="650" y="5683"/>
                    <a:pt x="773" y="5636"/>
                    <a:pt x="867" y="5542"/>
                  </a:cubicBezTo>
                  <a:lnTo>
                    <a:pt x="1008" y="5402"/>
                  </a:lnTo>
                  <a:lnTo>
                    <a:pt x="1703" y="6097"/>
                  </a:lnTo>
                  <a:cubicBezTo>
                    <a:pt x="731" y="7228"/>
                    <a:pt x="196" y="8669"/>
                    <a:pt x="198" y="10161"/>
                  </a:cubicBezTo>
                  <a:cubicBezTo>
                    <a:pt x="198" y="13607"/>
                    <a:pt x="3001" y="16412"/>
                    <a:pt x="6448" y="16412"/>
                  </a:cubicBezTo>
                  <a:cubicBezTo>
                    <a:pt x="7752" y="16410"/>
                    <a:pt x="9023" y="16001"/>
                    <a:pt x="10083" y="15244"/>
                  </a:cubicBezTo>
                  <a:cubicBezTo>
                    <a:pt x="10779" y="15988"/>
                    <a:pt x="11752" y="16412"/>
                    <a:pt x="12772" y="16412"/>
                  </a:cubicBezTo>
                  <a:cubicBezTo>
                    <a:pt x="14804" y="16412"/>
                    <a:pt x="16458" y="14758"/>
                    <a:pt x="16458" y="12726"/>
                  </a:cubicBezTo>
                  <a:cubicBezTo>
                    <a:pt x="16458" y="10693"/>
                    <a:pt x="14804" y="9039"/>
                    <a:pt x="12772" y="9039"/>
                  </a:cubicBezTo>
                  <a:cubicBezTo>
                    <a:pt x="12713" y="9039"/>
                    <a:pt x="12656" y="9041"/>
                    <a:pt x="12597" y="9044"/>
                  </a:cubicBezTo>
                  <a:cubicBezTo>
                    <a:pt x="12401" y="7953"/>
                    <a:pt x="11916" y="6935"/>
                    <a:pt x="11194" y="6094"/>
                  </a:cubicBezTo>
                  <a:lnTo>
                    <a:pt x="11887" y="5402"/>
                  </a:lnTo>
                  <a:lnTo>
                    <a:pt x="12028" y="5542"/>
                  </a:lnTo>
                  <a:cubicBezTo>
                    <a:pt x="12122" y="5636"/>
                    <a:pt x="12245" y="5683"/>
                    <a:pt x="12368" y="5683"/>
                  </a:cubicBezTo>
                  <a:cubicBezTo>
                    <a:pt x="12491" y="5683"/>
                    <a:pt x="12614" y="5636"/>
                    <a:pt x="12709" y="5542"/>
                  </a:cubicBezTo>
                  <a:cubicBezTo>
                    <a:pt x="12896" y="5355"/>
                    <a:pt x="12896" y="5050"/>
                    <a:pt x="12709" y="4863"/>
                  </a:cubicBezTo>
                  <a:lnTo>
                    <a:pt x="11747" y="3901"/>
                  </a:lnTo>
                  <a:cubicBezTo>
                    <a:pt x="11653" y="3803"/>
                    <a:pt x="11527" y="3754"/>
                    <a:pt x="11401" y="3754"/>
                  </a:cubicBezTo>
                  <a:cubicBezTo>
                    <a:pt x="11277" y="3754"/>
                    <a:pt x="11154" y="3801"/>
                    <a:pt x="11060" y="3895"/>
                  </a:cubicBezTo>
                  <a:cubicBezTo>
                    <a:pt x="10869" y="4085"/>
                    <a:pt x="10872" y="4394"/>
                    <a:pt x="11067" y="4582"/>
                  </a:cubicBezTo>
                  <a:lnTo>
                    <a:pt x="11208" y="4722"/>
                  </a:lnTo>
                  <a:lnTo>
                    <a:pt x="10515" y="5415"/>
                  </a:lnTo>
                  <a:cubicBezTo>
                    <a:pt x="9507" y="4551"/>
                    <a:pt x="8251" y="4031"/>
                    <a:pt x="6928" y="3930"/>
                  </a:cubicBezTo>
                  <a:lnTo>
                    <a:pt x="6928" y="2802"/>
                  </a:lnTo>
                  <a:cubicBezTo>
                    <a:pt x="7590" y="2568"/>
                    <a:pt x="7989" y="1891"/>
                    <a:pt x="7870" y="1199"/>
                  </a:cubicBezTo>
                  <a:cubicBezTo>
                    <a:pt x="7750" y="506"/>
                    <a:pt x="7151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6"/>
            <p:cNvSpPr/>
            <p:nvPr/>
          </p:nvSpPr>
          <p:spPr>
            <a:xfrm>
              <a:off x="3975600" y="2862200"/>
              <a:ext cx="91550" cy="155775"/>
            </a:xfrm>
            <a:custGeom>
              <a:rect b="b" l="l" r="r" t="t"/>
              <a:pathLst>
                <a:path extrusionOk="0" h="6231" w="3662">
                  <a:moveTo>
                    <a:pt x="2144" y="2768"/>
                  </a:moveTo>
                  <a:cubicBezTo>
                    <a:pt x="2392" y="2768"/>
                    <a:pt x="2629" y="2961"/>
                    <a:pt x="2629" y="3251"/>
                  </a:cubicBezTo>
                  <a:cubicBezTo>
                    <a:pt x="2629" y="3516"/>
                    <a:pt x="2414" y="3732"/>
                    <a:pt x="2148" y="3732"/>
                  </a:cubicBezTo>
                  <a:cubicBezTo>
                    <a:pt x="1720" y="3732"/>
                    <a:pt x="1505" y="3213"/>
                    <a:pt x="1808" y="2910"/>
                  </a:cubicBezTo>
                  <a:cubicBezTo>
                    <a:pt x="1906" y="2812"/>
                    <a:pt x="2026" y="2768"/>
                    <a:pt x="2144" y="2768"/>
                  </a:cubicBezTo>
                  <a:close/>
                  <a:moveTo>
                    <a:pt x="548" y="1"/>
                  </a:moveTo>
                  <a:cubicBezTo>
                    <a:pt x="467" y="1"/>
                    <a:pt x="384" y="21"/>
                    <a:pt x="308" y="65"/>
                  </a:cubicBezTo>
                  <a:cubicBezTo>
                    <a:pt x="81" y="196"/>
                    <a:pt x="1" y="486"/>
                    <a:pt x="130" y="716"/>
                  </a:cubicBezTo>
                  <a:lnTo>
                    <a:pt x="1052" y="2315"/>
                  </a:lnTo>
                  <a:cubicBezTo>
                    <a:pt x="591" y="2854"/>
                    <a:pt x="591" y="3650"/>
                    <a:pt x="1052" y="4188"/>
                  </a:cubicBezTo>
                  <a:lnTo>
                    <a:pt x="291" y="5509"/>
                  </a:lnTo>
                  <a:cubicBezTo>
                    <a:pt x="157" y="5739"/>
                    <a:pt x="237" y="6034"/>
                    <a:pt x="466" y="6166"/>
                  </a:cubicBezTo>
                  <a:cubicBezTo>
                    <a:pt x="542" y="6209"/>
                    <a:pt x="625" y="6230"/>
                    <a:pt x="706" y="6230"/>
                  </a:cubicBezTo>
                  <a:cubicBezTo>
                    <a:pt x="872" y="6230"/>
                    <a:pt x="1033" y="6144"/>
                    <a:pt x="1123" y="5990"/>
                  </a:cubicBezTo>
                  <a:lnTo>
                    <a:pt x="1886" y="4669"/>
                  </a:lnTo>
                  <a:cubicBezTo>
                    <a:pt x="1975" y="4685"/>
                    <a:pt x="2064" y="4693"/>
                    <a:pt x="2151" y="4693"/>
                  </a:cubicBezTo>
                  <a:cubicBezTo>
                    <a:pt x="2881" y="4693"/>
                    <a:pt x="3515" y="4137"/>
                    <a:pt x="3584" y="3383"/>
                  </a:cubicBezTo>
                  <a:cubicBezTo>
                    <a:pt x="3662" y="2538"/>
                    <a:pt x="2997" y="1809"/>
                    <a:pt x="2149" y="1809"/>
                  </a:cubicBezTo>
                  <a:lnTo>
                    <a:pt x="2148" y="1809"/>
                  </a:lnTo>
                  <a:cubicBezTo>
                    <a:pt x="2060" y="1809"/>
                    <a:pt x="1972" y="1818"/>
                    <a:pt x="1886" y="1834"/>
                  </a:cubicBezTo>
                  <a:lnTo>
                    <a:pt x="961" y="236"/>
                  </a:lnTo>
                  <a:cubicBezTo>
                    <a:pt x="871" y="84"/>
                    <a:pt x="712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097" name="Google Shape;2097;p46"/>
          <p:cNvCxnSpPr/>
          <p:nvPr/>
        </p:nvCxnSpPr>
        <p:spPr>
          <a:xfrm flipH="1" rot="10800000">
            <a:off x="5877525" y="2940675"/>
            <a:ext cx="550800" cy="588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p47"/>
          <p:cNvSpPr txBox="1"/>
          <p:nvPr>
            <p:ph idx="1" type="subTitle"/>
          </p:nvPr>
        </p:nvSpPr>
        <p:spPr>
          <a:xfrm>
            <a:off x="1880420" y="1971829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Product_ID</a:t>
            </a:r>
            <a:endParaRPr/>
          </a:p>
        </p:txBody>
      </p:sp>
      <p:sp>
        <p:nvSpPr>
          <p:cNvPr id="2103" name="Google Shape;2103;p47"/>
          <p:cNvSpPr txBox="1"/>
          <p:nvPr>
            <p:ph idx="3" type="subTitle"/>
          </p:nvPr>
        </p:nvSpPr>
        <p:spPr>
          <a:xfrm>
            <a:off x="1880430" y="1314479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Order_ID</a:t>
            </a:r>
            <a:endParaRPr/>
          </a:p>
        </p:txBody>
      </p:sp>
      <p:sp>
        <p:nvSpPr>
          <p:cNvPr id="2104" name="Google Shape;2104;p47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Manipulating the Data</a:t>
            </a:r>
            <a:endParaRPr/>
          </a:p>
        </p:txBody>
      </p:sp>
      <p:sp>
        <p:nvSpPr>
          <p:cNvPr id="2105" name="Google Shape;2105;p47"/>
          <p:cNvSpPr txBox="1"/>
          <p:nvPr>
            <p:ph idx="1" type="subTitle"/>
          </p:nvPr>
        </p:nvSpPr>
        <p:spPr>
          <a:xfrm>
            <a:off x="1880420" y="2520729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Location_Data</a:t>
            </a:r>
            <a:endParaRPr/>
          </a:p>
        </p:txBody>
      </p:sp>
      <p:sp>
        <p:nvSpPr>
          <p:cNvPr id="2106" name="Google Shape;2106;p47"/>
          <p:cNvSpPr txBox="1"/>
          <p:nvPr>
            <p:ph idx="4" type="subTitle"/>
          </p:nvPr>
        </p:nvSpPr>
        <p:spPr>
          <a:xfrm>
            <a:off x="5307425" y="1542775"/>
            <a:ext cx="34764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Steps:</a:t>
            </a:r>
            <a:endParaRPr b="1" sz="21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Merging Datasets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Removing Null Values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Engineering New Features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Project Proposal by Slidesgo">
  <a:themeElements>
    <a:clrScheme name="Simple Light">
      <a:dk1>
        <a:srgbClr val="0E0E0E"/>
      </a:dk1>
      <a:lt1>
        <a:srgbClr val="FFFFFF"/>
      </a:lt1>
      <a:dk2>
        <a:srgbClr val="72F49A"/>
      </a:dk2>
      <a:lt2>
        <a:srgbClr val="47A5F3"/>
      </a:lt2>
      <a:accent1>
        <a:srgbClr val="F341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